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7" r:id="rId2"/>
    <p:sldId id="320" r:id="rId3"/>
    <p:sldId id="321" r:id="rId4"/>
    <p:sldId id="299" r:id="rId5"/>
    <p:sldId id="258" r:id="rId6"/>
    <p:sldId id="263" r:id="rId7"/>
    <p:sldId id="307" r:id="rId8"/>
    <p:sldId id="264" r:id="rId9"/>
    <p:sldId id="266" r:id="rId10"/>
    <p:sldId id="265" r:id="rId11"/>
    <p:sldId id="267" r:id="rId12"/>
    <p:sldId id="289" r:id="rId13"/>
    <p:sldId id="268" r:id="rId14"/>
    <p:sldId id="270" r:id="rId15"/>
    <p:sldId id="309" r:id="rId16"/>
    <p:sldId id="310" r:id="rId17"/>
    <p:sldId id="311" r:id="rId18"/>
    <p:sldId id="312" r:id="rId19"/>
    <p:sldId id="314" r:id="rId20"/>
    <p:sldId id="313" r:id="rId21"/>
    <p:sldId id="296" r:id="rId22"/>
    <p:sldId id="259" r:id="rId23"/>
    <p:sldId id="271" r:id="rId24"/>
    <p:sldId id="315" r:id="rId25"/>
    <p:sldId id="272" r:id="rId26"/>
    <p:sldId id="316" r:id="rId27"/>
    <p:sldId id="274" r:id="rId28"/>
    <p:sldId id="273" r:id="rId29"/>
    <p:sldId id="275" r:id="rId30"/>
    <p:sldId id="277" r:id="rId31"/>
    <p:sldId id="257" r:id="rId32"/>
    <p:sldId id="302" r:id="rId33"/>
    <p:sldId id="305" r:id="rId34"/>
    <p:sldId id="292" r:id="rId35"/>
    <p:sldId id="293" r:id="rId36"/>
    <p:sldId id="306" r:id="rId37"/>
    <p:sldId id="278" r:id="rId38"/>
    <p:sldId id="319" r:id="rId39"/>
    <p:sldId id="317" r:id="rId40"/>
    <p:sldId id="308" r:id="rId41"/>
    <p:sldId id="298" r:id="rId42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 autoAdjust="0"/>
    <p:restoredTop sz="94660"/>
  </p:normalViewPr>
  <p:slideViewPr>
    <p:cSldViewPr>
      <p:cViewPr>
        <p:scale>
          <a:sx n="66" d="100"/>
          <a:sy n="66" d="100"/>
        </p:scale>
        <p:origin x="-1518" y="-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E469C-A607-40EE-8822-849B90691DDA}" type="datetimeFigureOut">
              <a:rPr lang="ru-RU" smtClean="0"/>
              <a:t>13.09.2019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1B01E-413C-4C54-9591-D4C95D5170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41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1B01E-413C-4C54-9591-D4C95D51709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38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are. Students at QUT. And there is the industry somewhere pretty far from us. QUT BANDS stands in the middle to create a platform for networking where “we” can ask questions and where “they” can share their experience. Believe me, industry people are really looking forward to meet talented students.</a:t>
            </a:r>
            <a:endParaRPr/>
          </a:p>
        </p:txBody>
      </p:sp>
      <p:sp>
        <p:nvSpPr>
          <p:cNvPr id="452" name="Google Shape;45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1B01E-413C-4C54-9591-D4C95D51709A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38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tensorflow/articles/tutorial_mnist_beginner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ab.research.google.com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JQ3hYko51Y?start=48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ab.research.google.com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JQ3hYko51Y?start=85" TargetMode="External"/><Relationship Id="rId4" Type="http://schemas.openxmlformats.org/officeDocument/2006/relationships/hyperlink" Target="https://youtu.be/3JQ3hYko51Y?t=8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classifier-cats-vs-dogs-with-convolutional-neural-networks-cnns-and-google-colabs-4e9af21ae7a8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12" Type="http://schemas.openxmlformats.org/officeDocument/2006/relationships/image" Target="../media/image60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59.png"/><Relationship Id="rId5" Type="http://schemas.openxmlformats.org/officeDocument/2006/relationships/image" Target="../media/image54.jp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2.png"/><Relationship Id="rId10" Type="http://schemas.openxmlformats.org/officeDocument/2006/relationships/hyperlink" Target="https://github.com/MenshikovDmitry/cv_workshop_MNIST" TargetMode="External"/><Relationship Id="rId4" Type="http://schemas.microsoft.com/office/2007/relationships/hdphoto" Target="../media/hdphoto1.wdp"/><Relationship Id="rId9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age-classifier-cats-vs-dogs-with-convolutional-neural-networks-cnns-and-google-colabs-4e9af21ae7a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" y="0"/>
            <a:ext cx="4629587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518116" cy="51435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computer visi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71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5A204A-27DB-49A9-97F6-2F78345E1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8116" y="123478"/>
            <a:ext cx="4625884" cy="5020022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2600" b="1" dirty="0">
                <a:solidFill>
                  <a:srgbClr val="FFFF00"/>
                </a:solidFill>
              </a:rPr>
              <a:t>QUT Business </a:t>
            </a:r>
            <a:r>
              <a:rPr lang="en-AU" sz="2600" b="1" dirty="0" smtClean="0">
                <a:solidFill>
                  <a:srgbClr val="FFFF00"/>
                </a:solidFill>
              </a:rPr>
              <a:t>Analysis</a:t>
            </a:r>
          </a:p>
          <a:p>
            <a:r>
              <a:rPr lang="en-AU" sz="2600" b="1" dirty="0" smtClean="0">
                <a:solidFill>
                  <a:srgbClr val="FFFF00"/>
                </a:solidFill>
              </a:rPr>
              <a:t>and </a:t>
            </a:r>
          </a:p>
          <a:p>
            <a:r>
              <a:rPr lang="en-AU" sz="2600" b="1" dirty="0" smtClean="0">
                <a:solidFill>
                  <a:srgbClr val="FFFF00"/>
                </a:solidFill>
              </a:rPr>
              <a:t>Data </a:t>
            </a:r>
            <a:r>
              <a:rPr lang="en-AU" sz="2600" b="1" dirty="0">
                <a:solidFill>
                  <a:srgbClr val="FFFF00"/>
                </a:solidFill>
              </a:rPr>
              <a:t>Science </a:t>
            </a:r>
            <a:r>
              <a:rPr lang="en-AU" sz="2600" b="1" dirty="0" smtClean="0">
                <a:solidFill>
                  <a:srgbClr val="FFFF00"/>
                </a:solidFill>
              </a:rPr>
              <a:t>Club</a:t>
            </a:r>
          </a:p>
          <a:p>
            <a:pPr algn="l"/>
            <a:endParaRPr lang="en-AU" sz="3600" dirty="0" smtClean="0">
              <a:solidFill>
                <a:schemeClr val="bg1"/>
              </a:solidFill>
            </a:endParaRPr>
          </a:p>
          <a:p>
            <a:pPr algn="l"/>
            <a:endParaRPr lang="en-AU" sz="3600" dirty="0" smtClean="0">
              <a:solidFill>
                <a:schemeClr val="bg1"/>
              </a:solidFill>
            </a:endParaRPr>
          </a:p>
          <a:p>
            <a:endParaRPr lang="en-AU" sz="3000" b="1" dirty="0" smtClean="0">
              <a:solidFill>
                <a:schemeClr val="bg1"/>
              </a:solidFill>
            </a:endParaRPr>
          </a:p>
          <a:p>
            <a:endParaRPr lang="en-AU" sz="3600" b="1" dirty="0">
              <a:solidFill>
                <a:schemeClr val="bg1"/>
              </a:solidFill>
            </a:endParaRPr>
          </a:p>
          <a:p>
            <a:pPr algn="l"/>
            <a:endParaRPr lang="en-AU" sz="3600" dirty="0">
              <a:solidFill>
                <a:schemeClr val="bg1"/>
              </a:solidFill>
            </a:endParaRPr>
          </a:p>
          <a:p>
            <a:r>
              <a:rPr lang="en-AU" sz="3900" b="1" dirty="0" smtClean="0">
                <a:solidFill>
                  <a:srgbClr val="FFFF00"/>
                </a:solidFill>
              </a:rPr>
              <a:t>Computer Vision</a:t>
            </a:r>
          </a:p>
          <a:p>
            <a:r>
              <a:rPr lang="en-AU" sz="5200" b="1" dirty="0" smtClean="0">
                <a:solidFill>
                  <a:srgbClr val="FFFF00"/>
                </a:solidFill>
              </a:rPr>
              <a:t> </a:t>
            </a:r>
            <a:r>
              <a:rPr lang="en-AU" sz="3900" b="1" dirty="0" smtClean="0">
                <a:solidFill>
                  <a:srgbClr val="FFFF00"/>
                </a:solidFill>
              </a:rPr>
              <a:t>Workshop</a:t>
            </a:r>
            <a:endParaRPr lang="en-AU" sz="2600" b="1" dirty="0">
              <a:solidFill>
                <a:srgbClr val="FFFF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-4068960" y="-4124994"/>
            <a:ext cx="8698547" cy="9505056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473FD6-227F-4485-AE29-C4AF5F0E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577321"/>
            <a:ext cx="3035882" cy="2962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840" y="4515966"/>
            <a:ext cx="2481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r>
              <a:rPr lang="en-AU" sz="2400" b="1" baseline="30000" dirty="0" smtClean="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AU" sz="2400" b="1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September</a:t>
            </a:r>
            <a:endParaRPr lang="en-AU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Images</a:t>
            </a:r>
            <a:endParaRPr lang="ru-R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5508" r="5787" b="9757"/>
          <a:stretch/>
        </p:blipFill>
        <p:spPr bwMode="auto">
          <a:xfrm>
            <a:off x="165901" y="1748272"/>
            <a:ext cx="1924212" cy="152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9" t="4807" r="5417" b="9746"/>
          <a:stretch/>
        </p:blipFill>
        <p:spPr bwMode="auto">
          <a:xfrm>
            <a:off x="557725" y="1397535"/>
            <a:ext cx="1936999" cy="153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4807" r="5694" b="9746"/>
          <a:stretch/>
        </p:blipFill>
        <p:spPr bwMode="auto">
          <a:xfrm>
            <a:off x="971600" y="1037494"/>
            <a:ext cx="1930605" cy="153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54359" y="1914967"/>
            <a:ext cx="2865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(3,height,width)</a:t>
            </a:r>
            <a:endParaRPr lang="ru-RU" sz="3200" dirty="0"/>
          </a:p>
        </p:txBody>
      </p:sp>
      <p:pic>
        <p:nvPicPr>
          <p:cNvPr id="8" name="Picture 2" descr="Image result for ÑÐµÐ½Ð¾Ð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63838"/>
            <a:ext cx="2031228" cy="161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79912" y="3795886"/>
            <a:ext cx="2865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(height,width,3)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402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images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81" y="1491630"/>
            <a:ext cx="381952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 result for ÑÐµÐ½Ð¾Ð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19" y="2571750"/>
            <a:ext cx="2391146" cy="18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2699792" y="1851670"/>
            <a:ext cx="151216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Image result for Tensorflo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25" r="40505"/>
          <a:stretch/>
        </p:blipFill>
        <p:spPr bwMode="auto">
          <a:xfrm>
            <a:off x="6732240" y="3731810"/>
            <a:ext cx="2056507" cy="6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21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41148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x – variable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[x1,x2,x3…</a:t>
            </a:r>
            <a:r>
              <a:rPr lang="en-US" dirty="0" err="1" smtClean="0"/>
              <a:t>xn</a:t>
            </a:r>
            <a:r>
              <a:rPr lang="en-US" dirty="0" smtClean="0"/>
              <a:t>] – vector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[[x11,x12,x13…x1n]</a:t>
            </a:r>
          </a:p>
          <a:p>
            <a:pPr marL="0" indent="0">
              <a:buNone/>
            </a:pPr>
            <a:r>
              <a:rPr lang="en-US" dirty="0" smtClean="0"/>
              <a:t>[x21,x22,x23…x2n]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[xm1,xm2,xm3..xmn]] –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3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Images</a:t>
            </a:r>
            <a:endParaRPr lang="ru-RU" dirty="0"/>
          </a:p>
        </p:txBody>
      </p:sp>
      <p:pic>
        <p:nvPicPr>
          <p:cNvPr id="7170" name="Picture 2" descr="C:\Users\Dima\train\cat.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1" y="1034972"/>
            <a:ext cx="1566888" cy="11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Dima\train\dog.118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6" y="1139973"/>
            <a:ext cx="1171095" cy="13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ima\train\dog.118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22574"/>
            <a:ext cx="166211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Dima\train\dog.1167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10171"/>
            <a:ext cx="854794" cy="12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Dima\train\cat.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1" y="1049947"/>
            <a:ext cx="1586020" cy="15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Dima\train\cat.1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8" y="1453936"/>
            <a:ext cx="1358383" cy="11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Dima\train\cat.117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" y="1210171"/>
            <a:ext cx="1268251" cy="14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ÑÐµÐ½Ð¾Ðº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8" y="1426100"/>
            <a:ext cx="1301566" cy="10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011" y="3075806"/>
            <a:ext cx="145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Image1</a:t>
            </a:r>
          </a:p>
          <a:p>
            <a:r>
              <a:rPr lang="en-US" dirty="0" smtClean="0"/>
              <a:t>Image2</a:t>
            </a:r>
          </a:p>
          <a:p>
            <a:r>
              <a:rPr lang="en-US" dirty="0" smtClean="0"/>
              <a:t>Image3</a:t>
            </a:r>
          </a:p>
          <a:p>
            <a:r>
              <a:rPr lang="en-US" dirty="0" smtClean="0"/>
              <a:t>Image4</a:t>
            </a:r>
          </a:p>
          <a:p>
            <a:r>
              <a:rPr lang="en-US" dirty="0" smtClean="0"/>
              <a:t>…..</a:t>
            </a:r>
          </a:p>
          <a:p>
            <a:r>
              <a:rPr lang="en-US" dirty="0" smtClean="0"/>
              <a:t>image100500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H="1">
            <a:off x="395536" y="3075806"/>
            <a:ext cx="1533985" cy="1872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51520" y="3075806"/>
            <a:ext cx="1678001" cy="1872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44850" y="1435928"/>
            <a:ext cx="1654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Height=240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Width = 320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Shape = ????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275856" y="3867894"/>
            <a:ext cx="377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( 1000,  240  ,320  ,3 )</a:t>
            </a:r>
            <a:endParaRPr lang="ru-RU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44850" y="429065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qty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8679" y="362931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height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01031" y="43719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width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6176" y="358363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channels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91396" y="3898671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endParaRPr lang="ru-RU" sz="28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890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20" grpId="0"/>
      <p:bldP spid="21" grpId="0"/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endParaRPr lang="ru-RU" dirty="0"/>
          </a:p>
        </p:txBody>
      </p:sp>
      <p:pic>
        <p:nvPicPr>
          <p:cNvPr id="8194" name="Picture 2" descr="Image result for MNI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90" y="1121891"/>
            <a:ext cx="6058646" cy="36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95536" y="1954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MNIST</a:t>
            </a:r>
            <a:endParaRPr lang="ru-RU" dirty="0"/>
          </a:p>
        </p:txBody>
      </p:sp>
      <p:sp>
        <p:nvSpPr>
          <p:cNvPr id="5" name="AutoShape 2" descr="Image result for mn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27134"/>
            <a:ext cx="8964488" cy="353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2396" y="4803998"/>
            <a:ext cx="789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https://tensorflow.rstudio.com/tensorflow/articles/tutorial_mnist_beginners.html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9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3053705" cy="29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37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8192" y="42966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1728270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Shape=?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312094" y="2606107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(28,28)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2080" y="3435846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(28,28,1) ???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2094" y="4264228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(28,28,3)</a:t>
            </a:r>
          </a:p>
        </p:txBody>
      </p:sp>
    </p:spTree>
    <p:extLst>
      <p:ext uri="{BB962C8B-B14F-4D97-AF65-F5344CB8AC3E}">
        <p14:creationId xmlns:p14="http://schemas.microsoft.com/office/powerpoint/2010/main" val="24406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3053705" cy="29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041664" y="2008324"/>
            <a:ext cx="2232248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437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8192" y="42966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sp>
        <p:nvSpPr>
          <p:cNvPr id="3" name="AutoShape 2" descr="Image result for mni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552" y="987573"/>
            <a:ext cx="5502291" cy="270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929730" y="2859782"/>
            <a:ext cx="64666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/>
          <p:cNvCxnSpPr>
            <a:endCxn id="8" idx="0"/>
          </p:cNvCxnSpPr>
          <p:nvPr/>
        </p:nvCxnSpPr>
        <p:spPr>
          <a:xfrm>
            <a:off x="1691680" y="1203598"/>
            <a:ext cx="270383" cy="1656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691" y="915566"/>
            <a:ext cx="295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digits can it belong to?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71600" y="1995686"/>
            <a:ext cx="2293506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множение 15"/>
          <p:cNvSpPr/>
          <p:nvPr/>
        </p:nvSpPr>
        <p:spPr>
          <a:xfrm>
            <a:off x="3635896" y="3672512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Умножение 23"/>
          <p:cNvSpPr/>
          <p:nvPr/>
        </p:nvSpPr>
        <p:spPr>
          <a:xfrm>
            <a:off x="4788024" y="3651870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Умножение 24"/>
          <p:cNvSpPr/>
          <p:nvPr/>
        </p:nvSpPr>
        <p:spPr>
          <a:xfrm>
            <a:off x="5292080" y="3651870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Умножение 25"/>
          <p:cNvSpPr/>
          <p:nvPr/>
        </p:nvSpPr>
        <p:spPr>
          <a:xfrm>
            <a:off x="8676456" y="3651870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Умножение 26"/>
          <p:cNvSpPr/>
          <p:nvPr/>
        </p:nvSpPr>
        <p:spPr>
          <a:xfrm>
            <a:off x="7524328" y="3651870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640198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86" y="3579862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50" y="3579862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579862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5868144" y="3520048"/>
            <a:ext cx="3559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ru-RU" sz="4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627014" y="3906704"/>
            <a:ext cx="64666" cy="72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82" y="4072246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Умножение 35"/>
          <p:cNvSpPr/>
          <p:nvPr/>
        </p:nvSpPr>
        <p:spPr>
          <a:xfrm>
            <a:off x="4211960" y="4130774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44" y="4083918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77" y="4072246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074791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22" y="4057228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057228"/>
            <a:ext cx="510278" cy="4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Умножение 41"/>
          <p:cNvSpPr/>
          <p:nvPr/>
        </p:nvSpPr>
        <p:spPr>
          <a:xfrm>
            <a:off x="7460704" y="4087584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714512" y="3942708"/>
            <a:ext cx="3559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ru-RU" sz="4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5" name="Умножение 44"/>
          <p:cNvSpPr/>
          <p:nvPr/>
        </p:nvSpPr>
        <p:spPr>
          <a:xfrm>
            <a:off x="5830087" y="4103340"/>
            <a:ext cx="432048" cy="457200"/>
          </a:xfrm>
          <a:prstGeom prst="mathMultiply">
            <a:avLst>
              <a:gd name="adj1" fmla="val 111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3665240" y="4587974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0,7      0      0,8      0,6     0,8    0,5     0,8     0,2        0,7    0,4 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717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6" grpId="0" animBg="1"/>
      <p:bldP spid="24" grpId="0" animBg="1"/>
      <p:bldP spid="25" grpId="0" animBg="1"/>
      <p:bldP spid="26" grpId="0" animBg="1"/>
      <p:bldP spid="27" grpId="0" animBg="1"/>
      <p:bldP spid="23" grpId="0"/>
      <p:bldP spid="34" grpId="0" animBg="1"/>
      <p:bldP spid="36" grpId="0" animBg="1"/>
      <p:bldP spid="42" grpId="0" animBg="1"/>
      <p:bldP spid="44" grpId="0"/>
      <p:bldP spid="45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3053705" cy="296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37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58192" y="42966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ru-RU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3" t="11876" r="34760" b="40603"/>
          <a:stretch/>
        </p:blipFill>
        <p:spPr bwMode="auto">
          <a:xfrm>
            <a:off x="4355976" y="1341254"/>
            <a:ext cx="101601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3" t="21085" r="50000" b="12451"/>
          <a:stretch/>
        </p:blipFill>
        <p:spPr bwMode="auto">
          <a:xfrm>
            <a:off x="4355976" y="2750954"/>
            <a:ext cx="101601" cy="19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5400000">
            <a:off x="4181536" y="253016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 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355976" y="1181645"/>
            <a:ext cx="112658" cy="3299671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590872" y="1234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Recognition</a:t>
            </a:r>
            <a:endParaRPr lang="ru-RU" dirty="0"/>
          </a:p>
        </p:txBody>
      </p:sp>
      <p:sp>
        <p:nvSpPr>
          <p:cNvPr id="17" name="Стрелка вправо 16"/>
          <p:cNvSpPr/>
          <p:nvPr/>
        </p:nvSpPr>
        <p:spPr>
          <a:xfrm>
            <a:off x="2987824" y="2643758"/>
            <a:ext cx="634728" cy="905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039528" y="455661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(784,)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6516216" y="116123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6516216" y="156363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6513202" y="199568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6485792" y="23861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 . . .</a:t>
            </a:r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6542586" y="280379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6542586" y="321982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ru-RU" dirty="0"/>
          </a:p>
        </p:txBody>
      </p:sp>
      <p:sp>
        <p:nvSpPr>
          <p:cNvPr id="26" name="Овал 25"/>
          <p:cNvSpPr/>
          <p:nvPr/>
        </p:nvSpPr>
        <p:spPr>
          <a:xfrm>
            <a:off x="6539572" y="365187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4412305" y="1275606"/>
            <a:ext cx="2103911" cy="6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1" idx="0"/>
          </p:cNvCxnSpPr>
          <p:nvPr/>
        </p:nvCxnSpPr>
        <p:spPr>
          <a:xfrm>
            <a:off x="4406777" y="1341254"/>
            <a:ext cx="2253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V="1">
            <a:off x="4406777" y="1341254"/>
            <a:ext cx="2286445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4406776" y="1341254"/>
            <a:ext cx="2253456" cy="94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4406776" y="1341254"/>
            <a:ext cx="2315830" cy="51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4406777" y="1341254"/>
            <a:ext cx="2253455" cy="108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4412305" y="1431264"/>
            <a:ext cx="2100897" cy="186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06804" y="1033559"/>
            <a:ext cx="20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ru-RU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4485993" y="1203598"/>
            <a:ext cx="446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0,2</a:t>
            </a:r>
            <a:endParaRPr lang="ru-RU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4638393" y="1543893"/>
            <a:ext cx="446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0,20,5</a:t>
            </a:r>
          </a:p>
          <a:p>
            <a:endParaRPr lang="en-US" sz="1400" dirty="0"/>
          </a:p>
          <a:p>
            <a:r>
              <a:rPr lang="en-US" sz="1400" dirty="0" smtClean="0"/>
              <a:t>0,4</a:t>
            </a:r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0,6</a:t>
            </a:r>
          </a:p>
          <a:p>
            <a:r>
              <a:rPr lang="en-US" sz="1400" dirty="0" smtClean="0"/>
              <a:t>…..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0,8</a:t>
            </a:r>
            <a:endParaRPr lang="ru-RU" sz="1400" dirty="0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 flipV="1">
            <a:off x="4457577" y="1341254"/>
            <a:ext cx="2058639" cy="303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6294449" y="885050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49" y="885050"/>
                <a:ext cx="316893" cy="390556"/>
              </a:xfrm>
              <a:prstGeom prst="rect">
                <a:avLst/>
              </a:prstGeom>
              <a:blipFill rotWithShape="1">
                <a:blip r:embed="rId3"/>
                <a:stretch>
                  <a:fillRect l="-98077" t="-106250" r="-103846" b="-15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7384954" y="968406"/>
            <a:ext cx="118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</a:t>
            </a:r>
          </a:p>
          <a:p>
            <a:r>
              <a:rPr lang="en-US" dirty="0" smtClean="0"/>
              <a:t>Weights? 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7296949" y="382310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784*10=7840</a:t>
            </a:r>
            <a:endParaRPr lang="ru-RU" dirty="0"/>
          </a:p>
        </p:txBody>
      </p:sp>
      <p:cxnSp>
        <p:nvCxnSpPr>
          <p:cNvPr id="49" name="Прямая соединительная линия 48"/>
          <p:cNvCxnSpPr>
            <a:endCxn id="24" idx="2"/>
          </p:cNvCxnSpPr>
          <p:nvPr/>
        </p:nvCxnSpPr>
        <p:spPr>
          <a:xfrm>
            <a:off x="4406777" y="1743658"/>
            <a:ext cx="2135809" cy="12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>
            <a:stCxn id="11" idx="1"/>
            <a:endCxn id="24" idx="2"/>
          </p:cNvCxnSpPr>
          <p:nvPr/>
        </p:nvCxnSpPr>
        <p:spPr>
          <a:xfrm>
            <a:off x="4355976" y="2046104"/>
            <a:ext cx="2186610" cy="93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endCxn id="24" idx="2"/>
          </p:cNvCxnSpPr>
          <p:nvPr/>
        </p:nvCxnSpPr>
        <p:spPr>
          <a:xfrm>
            <a:off x="4412305" y="2283718"/>
            <a:ext cx="2130281" cy="7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endCxn id="24" idx="2"/>
          </p:cNvCxnSpPr>
          <p:nvPr/>
        </p:nvCxnSpPr>
        <p:spPr>
          <a:xfrm flipV="1">
            <a:off x="4457577" y="2983818"/>
            <a:ext cx="2085009" cy="5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24" idx="2"/>
          </p:cNvCxnSpPr>
          <p:nvPr/>
        </p:nvCxnSpPr>
        <p:spPr>
          <a:xfrm flipV="1">
            <a:off x="4406776" y="2983818"/>
            <a:ext cx="2135810" cy="88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>
            <a:endCxn id="24" idx="2"/>
          </p:cNvCxnSpPr>
          <p:nvPr/>
        </p:nvCxnSpPr>
        <p:spPr>
          <a:xfrm>
            <a:off x="4412305" y="2750954"/>
            <a:ext cx="2130281" cy="232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endCxn id="24" idx="2"/>
          </p:cNvCxnSpPr>
          <p:nvPr/>
        </p:nvCxnSpPr>
        <p:spPr>
          <a:xfrm flipV="1">
            <a:off x="4406776" y="2983818"/>
            <a:ext cx="2135810" cy="123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>
            <a:endCxn id="24" idx="2"/>
          </p:cNvCxnSpPr>
          <p:nvPr/>
        </p:nvCxnSpPr>
        <p:spPr>
          <a:xfrm flipV="1">
            <a:off x="4412305" y="2983818"/>
            <a:ext cx="2130281" cy="9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Прямая соединительная линия 2048"/>
          <p:cNvCxnSpPr>
            <a:endCxn id="24" idx="2"/>
          </p:cNvCxnSpPr>
          <p:nvPr/>
        </p:nvCxnSpPr>
        <p:spPr>
          <a:xfrm flipV="1">
            <a:off x="4457577" y="2983818"/>
            <a:ext cx="2085009" cy="146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/>
          <p:cNvSpPr txBox="1"/>
          <p:nvPr/>
        </p:nvSpPr>
        <p:spPr>
          <a:xfrm>
            <a:off x="6616667" y="4259827"/>
            <a:ext cx="136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Perceptron</a:t>
            </a:r>
            <a:endParaRPr lang="ru-RU" sz="2000" b="1" u="sng" dirty="0"/>
          </a:p>
        </p:txBody>
      </p:sp>
    </p:spTree>
    <p:extLst>
      <p:ext uri="{BB962C8B-B14F-4D97-AF65-F5344CB8AC3E}">
        <p14:creationId xmlns:p14="http://schemas.microsoft.com/office/powerpoint/2010/main" val="403130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40" grpId="0"/>
      <p:bldP spid="42" grpId="0"/>
      <p:bldP spid="43" grpId="0"/>
      <p:bldP spid="46" grpId="0"/>
      <p:bldP spid="45" grpId="0"/>
      <p:bldP spid="47" grpId="0"/>
      <p:bldP spid="20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t="26991" r="15891" b="19897"/>
          <a:stretch/>
        </p:blipFill>
        <p:spPr bwMode="auto">
          <a:xfrm>
            <a:off x="2843808" y="1390005"/>
            <a:ext cx="3397250" cy="228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43808" y="3889746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(784,)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758457" y="3910285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(10,)</a:t>
            </a:r>
            <a:endParaRPr lang="ru-RU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9" y="1603909"/>
            <a:ext cx="2187389" cy="212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01005"/>
              </p:ext>
            </p:extLst>
          </p:nvPr>
        </p:nvGraphicFramePr>
        <p:xfrm>
          <a:off x="6156176" y="717550"/>
          <a:ext cx="50405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3973"/>
              </p:ext>
            </p:extLst>
          </p:nvPr>
        </p:nvGraphicFramePr>
        <p:xfrm>
          <a:off x="7236296" y="717550"/>
          <a:ext cx="504056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u="sng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Прямая соединительная линия 10"/>
          <p:cNvCxnSpPr/>
          <p:nvPr/>
        </p:nvCxnSpPr>
        <p:spPr>
          <a:xfrm flipH="1">
            <a:off x="6012160" y="771550"/>
            <a:ext cx="864096" cy="3600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940152" y="771550"/>
            <a:ext cx="936104" cy="3672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8933" y="4516685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NO!!!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24" y="1501689"/>
            <a:ext cx="2302439" cy="223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86924" y="3676650"/>
            <a:ext cx="2590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 Tensor            Output tensor</a:t>
            </a:r>
            <a:endParaRPr lang="ru-RU" sz="1400" dirty="0"/>
          </a:p>
        </p:txBody>
      </p:sp>
      <p:sp>
        <p:nvSpPr>
          <p:cNvPr id="16" name="Левая фигурная скобка 15"/>
          <p:cNvSpPr/>
          <p:nvPr/>
        </p:nvSpPr>
        <p:spPr>
          <a:xfrm rot="5400000">
            <a:off x="4161777" y="648101"/>
            <a:ext cx="234044" cy="1717855"/>
          </a:xfrm>
          <a:prstGeom prst="leftBrace">
            <a:avLst>
              <a:gd name="adj1" fmla="val 1104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923927" y="1018932"/>
            <a:ext cx="68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386111" y="238708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Softmax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1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4" grpId="0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" descr="Image result for university students clipart"/>
          <p:cNvPicPr preferRelativeResize="0"/>
          <p:nvPr/>
        </p:nvPicPr>
        <p:blipFill rotWithShape="1">
          <a:blip r:embed="rId3">
            <a:alphaModFix/>
          </a:blip>
          <a:srcRect l="8621" t="15865" r="8467" b="16029"/>
          <a:stretch/>
        </p:blipFill>
        <p:spPr>
          <a:xfrm>
            <a:off x="195944" y="3119444"/>
            <a:ext cx="2895600" cy="19043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" descr="Image result for business clipart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" descr="Image result for business clipart"/>
          <p:cNvSpPr/>
          <p:nvPr/>
        </p:nvSpPr>
        <p:spPr>
          <a:xfrm>
            <a:off x="230981" y="5953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3"/>
          <p:cNvPicPr preferRelativeResize="0"/>
          <p:nvPr/>
        </p:nvPicPr>
        <p:blipFill rotWithShape="1">
          <a:blip r:embed="rId4">
            <a:alphaModFix/>
          </a:blip>
          <a:srcRect r="10449"/>
          <a:stretch/>
        </p:blipFill>
        <p:spPr>
          <a:xfrm>
            <a:off x="6629399" y="354294"/>
            <a:ext cx="2163942" cy="181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" descr="Image result for business clipart"/>
          <p:cNvPicPr preferRelativeResize="0"/>
          <p:nvPr/>
        </p:nvPicPr>
        <p:blipFill rotWithShape="1">
          <a:blip r:embed="rId5">
            <a:alphaModFix/>
          </a:blip>
          <a:srcRect l="11246" t="2764" r="11294" b="4873"/>
          <a:stretch/>
        </p:blipFill>
        <p:spPr>
          <a:xfrm>
            <a:off x="3955053" y="1063810"/>
            <a:ext cx="1517941" cy="147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2053" y="2540755"/>
            <a:ext cx="1517941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" descr="Image result for arrow clip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735463">
            <a:off x="3035546" y="2734588"/>
            <a:ext cx="991683" cy="7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" descr="Image result for arrow clip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743584">
            <a:off x="5767803" y="1599247"/>
            <a:ext cx="991683" cy="7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" descr="Image result for QU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739" y="2339222"/>
            <a:ext cx="2230736" cy="7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"/>
          <p:cNvSpPr txBox="1"/>
          <p:nvPr/>
        </p:nvSpPr>
        <p:spPr>
          <a:xfrm>
            <a:off x="7404282" y="119741"/>
            <a:ext cx="104086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"/>
          <p:cNvSpPr txBox="1"/>
          <p:nvPr/>
        </p:nvSpPr>
        <p:spPr>
          <a:xfrm>
            <a:off x="5712541" y="3939902"/>
            <a:ext cx="2778117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Bridging the gap </a:t>
            </a:r>
            <a:endParaRPr dirty="0"/>
          </a:p>
          <a:p>
            <a:pPr algn="ctr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endParaRPr dirty="0"/>
          </a:p>
          <a:p>
            <a:pPr algn="ctr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Academics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"/>
          <p:cNvSpPr txBox="1"/>
          <p:nvPr/>
        </p:nvSpPr>
        <p:spPr>
          <a:xfrm>
            <a:off x="174172" y="180201"/>
            <a:ext cx="3388476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3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stand for</a:t>
            </a:r>
            <a:endParaRPr sz="3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3"/>
          <p:cNvCxnSpPr/>
          <p:nvPr/>
        </p:nvCxnSpPr>
        <p:spPr>
          <a:xfrm rot="10800000">
            <a:off x="413656" y="757282"/>
            <a:ext cx="269965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Прямоугольник 1"/>
          <p:cNvSpPr/>
          <p:nvPr/>
        </p:nvSpPr>
        <p:spPr>
          <a:xfrm>
            <a:off x="7858858" y="3653611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© </a:t>
            </a:r>
          </a:p>
        </p:txBody>
      </p:sp>
    </p:spTree>
    <p:extLst>
      <p:ext uri="{BB962C8B-B14F-4D97-AF65-F5344CB8AC3E}">
        <p14:creationId xmlns:p14="http://schemas.microsoft.com/office/powerpoint/2010/main" val="354622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Jumpin</a:t>
            </a:r>
            <a:r>
              <a:rPr lang="en-US" dirty="0" smtClean="0"/>
              <a:t>’ to Python</a:t>
            </a:r>
            <a:endParaRPr lang="ru-RU" dirty="0"/>
          </a:p>
        </p:txBody>
      </p:sp>
      <p:pic>
        <p:nvPicPr>
          <p:cNvPr id="1026" name="Picture 2" descr="Image result fo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203599"/>
            <a:ext cx="612068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4299942"/>
            <a:ext cx="7201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www.colab.research.google.com</a:t>
            </a:r>
            <a:r>
              <a:rPr lang="en-US" sz="4000" u="sng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ru-RU" sz="40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th behind machine learning import ker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1"/>
          <a:stretch/>
        </p:blipFill>
        <p:spPr bwMode="auto">
          <a:xfrm>
            <a:off x="1331640" y="195487"/>
            <a:ext cx="6474475" cy="472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1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layer perceptron</a:t>
            </a:r>
            <a:endParaRPr lang="ru-RU" dirty="0"/>
          </a:p>
        </p:txBody>
      </p:sp>
      <p:pic>
        <p:nvPicPr>
          <p:cNvPr id="1026" name="Picture 2" descr="Image result for multilaye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98438"/>
            <a:ext cx="5472608" cy="38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608540">
            <a:off x="4666608" y="21555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weights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703985">
            <a:off x="3092028" y="1602836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weights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5" name="AutoShape 2" descr="Image result for sig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5" descr="Image result for sig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7" descr="Image result for sigm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11960" y="1592224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592224"/>
                <a:ext cx="316893" cy="390556"/>
              </a:xfrm>
              <a:prstGeom prst="rect">
                <a:avLst/>
              </a:prstGeom>
              <a:blipFill rotWithShape="1">
                <a:blip r:embed="rId3"/>
                <a:stretch>
                  <a:fillRect l="-96154" t="-104688" r="-94231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11960" y="2325210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2325210"/>
                <a:ext cx="316893" cy="390556"/>
              </a:xfrm>
              <a:prstGeom prst="rect">
                <a:avLst/>
              </a:prstGeom>
              <a:blipFill rotWithShape="1">
                <a:blip r:embed="rId3"/>
                <a:stretch>
                  <a:fillRect l="-96154" t="-104688" r="-94231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11960" y="3003798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003798"/>
                <a:ext cx="316893" cy="390556"/>
              </a:xfrm>
              <a:prstGeom prst="rect">
                <a:avLst/>
              </a:prstGeom>
              <a:blipFill rotWithShape="1">
                <a:blip r:embed="rId4"/>
                <a:stretch>
                  <a:fillRect l="-96154" t="-104688" r="-94231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11960" y="3723878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23878"/>
                <a:ext cx="316893" cy="390556"/>
              </a:xfrm>
              <a:prstGeom prst="rect">
                <a:avLst/>
              </a:prstGeom>
              <a:blipFill rotWithShape="1">
                <a:blip r:embed="rId4"/>
                <a:stretch>
                  <a:fillRect l="-96154" t="-104688" r="-94231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11960" y="4443958"/>
                <a:ext cx="316893" cy="390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ru-RU" sz="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ru-RU" sz="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443958"/>
                <a:ext cx="316893" cy="390556"/>
              </a:xfrm>
              <a:prstGeom prst="rect">
                <a:avLst/>
              </a:prstGeom>
              <a:blipFill rotWithShape="1">
                <a:blip r:embed="rId3"/>
                <a:stretch>
                  <a:fillRect l="-96154" t="-104688" r="-94231" b="-1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layer Perceptron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783171"/>
            <a:ext cx="8229600" cy="360329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youtu.be/3JQ3hYko51Y?t=48</a:t>
            </a:r>
            <a:r>
              <a:rPr lang="en-US" sz="1800" dirty="0" smtClean="0"/>
              <a:t> </a:t>
            </a:r>
            <a:endParaRPr lang="ru-RU" sz="1800" dirty="0"/>
          </a:p>
        </p:txBody>
      </p:sp>
      <p:pic>
        <p:nvPicPr>
          <p:cNvPr id="4" name="3JQ3hYko51Y?start=4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43608" y="987574"/>
            <a:ext cx="6768752" cy="38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Jumpin</a:t>
            </a:r>
            <a:r>
              <a:rPr lang="en-US" dirty="0" smtClean="0"/>
              <a:t>’ to Python</a:t>
            </a:r>
            <a:endParaRPr lang="ru-RU" dirty="0"/>
          </a:p>
        </p:txBody>
      </p:sp>
      <p:pic>
        <p:nvPicPr>
          <p:cNvPr id="1026" name="Picture 2" descr="Image result fo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203599"/>
            <a:ext cx="612068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4299942"/>
            <a:ext cx="7201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www.colab.research.google.com</a:t>
            </a:r>
            <a:r>
              <a:rPr lang="en-US" sz="4000" u="sng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ru-RU" sz="4000" u="sng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layer perceptron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995686"/>
            <a:ext cx="1584176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79712" y="1995686"/>
            <a:ext cx="1584176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707904" y="1976264"/>
            <a:ext cx="1584176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508104" y="1975892"/>
            <a:ext cx="1584176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380312" y="1975892"/>
            <a:ext cx="1584176" cy="15121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 descr="Image result for MNIS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49464" r="73028" b="43293"/>
          <a:stretch/>
        </p:blipFill>
        <p:spPr bwMode="auto">
          <a:xfrm>
            <a:off x="179512" y="2591123"/>
            <a:ext cx="865262" cy="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M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49464" r="73028" b="43293"/>
          <a:stretch/>
        </p:blipFill>
        <p:spPr bwMode="auto">
          <a:xfrm rot="20712011">
            <a:off x="2512013" y="2154877"/>
            <a:ext cx="865262" cy="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M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49464" r="73028" b="43293"/>
          <a:stretch/>
        </p:blipFill>
        <p:spPr bwMode="auto">
          <a:xfrm rot="822515">
            <a:off x="3828762" y="2088751"/>
            <a:ext cx="865262" cy="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M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49464" r="73028" b="43293"/>
          <a:stretch/>
        </p:blipFill>
        <p:spPr bwMode="auto">
          <a:xfrm rot="21225947">
            <a:off x="5940152" y="2571750"/>
            <a:ext cx="865262" cy="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MNI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49464" r="73028" b="43293"/>
          <a:stretch/>
        </p:blipFill>
        <p:spPr bwMode="auto">
          <a:xfrm rot="18944286">
            <a:off x="7739769" y="2303115"/>
            <a:ext cx="865262" cy="8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39" y="1779662"/>
            <a:ext cx="2187389" cy="212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вал 4"/>
          <p:cNvSpPr/>
          <p:nvPr/>
        </p:nvSpPr>
        <p:spPr>
          <a:xfrm>
            <a:off x="4110236" y="2319722"/>
            <a:ext cx="432048" cy="3960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110235" y="2715766"/>
            <a:ext cx="398711" cy="43204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/>
          <p:cNvSpPr/>
          <p:nvPr/>
        </p:nvSpPr>
        <p:spPr>
          <a:xfrm rot="10571312">
            <a:off x="5499388" y="2335136"/>
            <a:ext cx="648072" cy="738082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Дуга 18"/>
          <p:cNvSpPr/>
          <p:nvPr/>
        </p:nvSpPr>
        <p:spPr>
          <a:xfrm>
            <a:off x="5399289" y="2364709"/>
            <a:ext cx="720080" cy="720080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Дуга 19"/>
          <p:cNvSpPr/>
          <p:nvPr/>
        </p:nvSpPr>
        <p:spPr>
          <a:xfrm rot="4886553">
            <a:off x="5398486" y="2342275"/>
            <a:ext cx="648072" cy="810090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уга 20"/>
          <p:cNvSpPr/>
          <p:nvPr/>
        </p:nvSpPr>
        <p:spPr>
          <a:xfrm rot="15912305">
            <a:off x="5497250" y="2372108"/>
            <a:ext cx="648072" cy="648072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7236296" y="3046132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236296" y="2931790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308304" y="2859782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7308304" y="2758100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7380312" y="2643758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7452320" y="2571750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524328" y="2542076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7596336" y="2499742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668344" y="2499742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740352" y="2499742"/>
            <a:ext cx="72008" cy="10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4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pic>
        <p:nvPicPr>
          <p:cNvPr id="13316" name="Picture 4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5" y="1563638"/>
            <a:ext cx="8893261" cy="30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ru-RU" dirty="0"/>
          </a:p>
        </p:txBody>
      </p:sp>
      <p:pic>
        <p:nvPicPr>
          <p:cNvPr id="1126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8572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time!</a:t>
            </a:r>
            <a:endParaRPr lang="ru-RU" dirty="0"/>
          </a:p>
        </p:txBody>
      </p:sp>
      <p:sp>
        <p:nvSpPr>
          <p:cNvPr id="4" name="AutoShape 2" descr="Image result for Exc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 result for Exc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9622"/>
            <a:ext cx="2862063" cy="28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8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menu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50257" y="1419622"/>
            <a:ext cx="6736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Shapes and Image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Multilayer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Pizza Time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023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pic>
        <p:nvPicPr>
          <p:cNvPr id="13316" name="Picture 4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5" y="1563638"/>
            <a:ext cx="8893261" cy="30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pic>
        <p:nvPicPr>
          <p:cNvPr id="5" name="3JQ3hYko51Y?start=85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1640" y="1251719"/>
            <a:ext cx="6264696" cy="3523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668" y="4823154"/>
            <a:ext cx="36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youtu.be/3JQ3hYko51Y?t=85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4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1559156"/>
            <a:ext cx="576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                       </a:t>
            </a:r>
            <a:r>
              <a:rPr lang="en-US" dirty="0" err="1" smtClean="0"/>
              <a:t>horisontal</a:t>
            </a:r>
            <a:r>
              <a:rPr lang="en-US" dirty="0" smtClean="0"/>
              <a:t>  line                          corner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835696" y="272505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line                                                                 vertical line                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11760" y="1743821"/>
            <a:ext cx="4680520" cy="2164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066603" y="3723878"/>
            <a:ext cx="576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                       </a:t>
            </a:r>
            <a:r>
              <a:rPr lang="en-US" dirty="0" err="1" smtClean="0"/>
              <a:t>horisontal</a:t>
            </a:r>
            <a:r>
              <a:rPr lang="en-US" dirty="0" smtClean="0"/>
              <a:t>  line                          corner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8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Ð´Ð¾Ð¼Ð¸Ðº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6" t="12120" r="12448" b="20045"/>
          <a:stretch/>
        </p:blipFill>
        <p:spPr bwMode="auto">
          <a:xfrm>
            <a:off x="2689873" y="1203598"/>
            <a:ext cx="3744416" cy="348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5303" y="2211710"/>
            <a:ext cx="378898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BOX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093045" y="1838480"/>
            <a:ext cx="2897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Triangle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3191822" y="3115044"/>
            <a:ext cx="16689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>
                    <a:lumMod val="50000"/>
                  </a:schemeClr>
                </a:solidFill>
              </a:rPr>
              <a:t>BOX</a:t>
            </a:r>
            <a:endParaRPr lang="ru-RU" sz="6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4790555" y="2917247"/>
            <a:ext cx="994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BOX</a:t>
            </a:r>
            <a:endParaRPr lang="ru-RU" sz="36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4083091" y="1888544"/>
            <a:ext cx="994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BOX</a:t>
            </a:r>
            <a:endParaRPr lang="ru-RU" sz="36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3759" y="3971846"/>
            <a:ext cx="813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Green 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stuff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9079" y="4063986"/>
            <a:ext cx="813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Green 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stuff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3476" y="3325515"/>
            <a:ext cx="813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Green 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stuff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4878935" y="1377652"/>
            <a:ext cx="120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BOX?</a:t>
            </a:r>
            <a:endParaRPr lang="ru-RU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7" grpId="0"/>
      <p:bldP spid="11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cat 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24636"/>
            <a:ext cx="3147453" cy="32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ace recognition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r="13131" b="28260"/>
          <a:stretch/>
        </p:blipFill>
        <p:spPr bwMode="auto">
          <a:xfrm>
            <a:off x="3079750" y="1355708"/>
            <a:ext cx="2984500" cy="31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95193" y="2337733"/>
            <a:ext cx="91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eye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649212" y="2297411"/>
            <a:ext cx="91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eye</a:t>
            </a:r>
            <a:endParaRPr lang="ru-RU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053844" y="2830404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nose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852379" y="3219822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mouth</a:t>
            </a:r>
            <a:endParaRPr lang="ru-RU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148064" y="1059582"/>
            <a:ext cx="86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ear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915573" y="1215792"/>
            <a:ext cx="864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ear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8682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ÑÐµÐ½Ð¾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71599"/>
            <a:ext cx="4092572" cy="32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42790" y="1944762"/>
            <a:ext cx="1329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head</a:t>
            </a:r>
            <a:endParaRPr lang="ru-RU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882924" y="2714203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body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463286" y="3830865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</a:t>
            </a:r>
            <a:r>
              <a:rPr lang="en-US" sz="3600" dirty="0" smtClean="0"/>
              <a:t>eg   leg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 rot="20969357">
            <a:off x="5652151" y="3507700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leg</a:t>
            </a:r>
            <a:endParaRPr lang="ru-RU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018685" y="1863808"/>
            <a:ext cx="76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tail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592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Image result for convolutional neural network visualis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2"/>
          <a:stretch/>
        </p:blipFill>
        <p:spPr bwMode="auto">
          <a:xfrm>
            <a:off x="9872" y="-36673"/>
            <a:ext cx="9134128" cy="518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08520" y="4928269"/>
            <a:ext cx="1026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https://towardsdatascience.com/image-classifier-cats-vs-dogs-with-convolutional-neural-networks-cnns-and-google-colabs-4e9af21ae7a8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5940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Jumpin</a:t>
            </a:r>
            <a:r>
              <a:rPr lang="en-US" dirty="0" smtClean="0"/>
              <a:t>’ to Python</a:t>
            </a:r>
            <a:endParaRPr lang="ru-RU" dirty="0"/>
          </a:p>
        </p:txBody>
      </p:sp>
      <p:pic>
        <p:nvPicPr>
          <p:cNvPr id="1026" name="Picture 2" descr="Image result fo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203598"/>
            <a:ext cx="6120680" cy="37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99%.. </a:t>
            </a:r>
            <a:r>
              <a:rPr lang="en-US" dirty="0" smtClean="0"/>
              <a:t>Not bad</a:t>
            </a:r>
            <a:r>
              <a:rPr lang="en-US" dirty="0" smtClean="0"/>
              <a:t>…. Not perfect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How </a:t>
            </a:r>
            <a:r>
              <a:rPr lang="en-US" dirty="0"/>
              <a:t>to improve</a:t>
            </a:r>
            <a:r>
              <a:rPr lang="en-US" dirty="0" smtClean="0"/>
              <a:t>??</a:t>
            </a:r>
          </a:p>
          <a:p>
            <a:r>
              <a:rPr lang="en-US" dirty="0" smtClean="0"/>
              <a:t>Increase the dataset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hidden Layers</a:t>
            </a:r>
          </a:p>
          <a:p>
            <a:r>
              <a:rPr lang="en-US" dirty="0" smtClean="0"/>
              <a:t>More neurons in hidden layers</a:t>
            </a:r>
            <a:endParaRPr lang="en-US" dirty="0"/>
          </a:p>
          <a:p>
            <a:r>
              <a:rPr lang="en-US" dirty="0"/>
              <a:t>More </a:t>
            </a:r>
            <a:r>
              <a:rPr lang="en-US" dirty="0" smtClean="0"/>
              <a:t>epochs</a:t>
            </a:r>
          </a:p>
          <a:p>
            <a:r>
              <a:rPr lang="en-US" dirty="0" smtClean="0"/>
              <a:t>Data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96" y="-28178"/>
            <a:ext cx="13520812" cy="514350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" y="761907"/>
            <a:ext cx="9111208" cy="346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479;p4" descr="https://im0-tub-ru.yandex.net/i?id=19c2a08bb3d5e22fb3da465719789266&amp;n=13"/>
          <p:cNvPicPr preferRelativeResize="0"/>
          <p:nvPr/>
        </p:nvPicPr>
        <p:blipFill rotWithShape="1">
          <a:blip r:embed="rId5">
            <a:alphaModFix/>
          </a:blip>
          <a:srcRect l="9440" t="21184" r="9970" b="20658"/>
          <a:stretch/>
        </p:blipFill>
        <p:spPr>
          <a:xfrm>
            <a:off x="32793" y="22172"/>
            <a:ext cx="1082824" cy="78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1;p4" descr="https://1.cms.s81c.com/sites/default/files/2018-09-04/MaxKelsen.jpg"/>
          <p:cNvPicPr preferRelativeResize="0"/>
          <p:nvPr/>
        </p:nvPicPr>
        <p:blipFill rotWithShape="1">
          <a:blip r:embed="rId6">
            <a:alphaModFix/>
          </a:blip>
          <a:srcRect l="10836" t="35075" r="11449" b="32461"/>
          <a:stretch/>
        </p:blipFill>
        <p:spPr>
          <a:xfrm>
            <a:off x="574205" y="987574"/>
            <a:ext cx="1634905" cy="2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4" descr="Image result for queensland heal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01" y="1491630"/>
            <a:ext cx="1208409" cy="120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" y="2837723"/>
            <a:ext cx="3023451" cy="51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4" b="29170"/>
          <a:stretch/>
        </p:blipFill>
        <p:spPr bwMode="auto">
          <a:xfrm>
            <a:off x="4015795" y="4425830"/>
            <a:ext cx="1186893" cy="5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462;p3" descr="Image result for QU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8935" y="3619361"/>
            <a:ext cx="1875737" cy="60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91;p4" descr="Image result for KeyData"/>
          <p:cNvPicPr preferRelativeResize="0"/>
          <p:nvPr/>
        </p:nvPicPr>
        <p:blipFill rotWithShape="1">
          <a:blip r:embed="rId11">
            <a:alphaModFix/>
          </a:blip>
          <a:srcRect t="36860" b="36860"/>
          <a:stretch/>
        </p:blipFill>
        <p:spPr>
          <a:xfrm>
            <a:off x="1307864" y="4404863"/>
            <a:ext cx="1905000" cy="50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90;p4" descr="Image result for Explorat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63637" y="4314110"/>
            <a:ext cx="771760" cy="681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99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"/>
                            </p:stCondLst>
                            <p:childTnLst>
                              <p:par>
                                <p:cTn id="4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ru-RU" dirty="0"/>
          </a:p>
        </p:txBody>
      </p:sp>
      <p:pic>
        <p:nvPicPr>
          <p:cNvPr id="1026" name="Picture 2" descr="Image result for vector, t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7654"/>
            <a:ext cx="7620000" cy="26955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849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the Club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35896" y="2571750"/>
            <a:ext cx="5050904" cy="2022872"/>
          </a:xfrm>
        </p:spPr>
        <p:txBody>
          <a:bodyPr/>
          <a:lstStyle/>
          <a:p>
            <a:r>
              <a:rPr lang="en-US" dirty="0" smtClean="0"/>
              <a:t>Facebook -&gt; QUT BANDS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473FD6-227F-4485-AE29-C4AF5F0EB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1265204"/>
            <a:ext cx="3035882" cy="29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1" y="0"/>
            <a:ext cx="4629587" cy="51435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518116" cy="51435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computer visi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71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-4068960" y="-4124994"/>
            <a:ext cx="8698547" cy="9505056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473FD6-227F-4485-AE29-C4AF5F0E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577321"/>
            <a:ext cx="3035882" cy="296273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475A204A-27DB-49A9-97F6-2F78345E1C7D}"/>
              </a:ext>
            </a:extLst>
          </p:cNvPr>
          <p:cNvSpPr txBox="1">
            <a:spLocks/>
          </p:cNvSpPr>
          <p:nvPr/>
        </p:nvSpPr>
        <p:spPr>
          <a:xfrm>
            <a:off x="4355976" y="411510"/>
            <a:ext cx="5220072" cy="3579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600" smtClean="0">
                <a:solidFill>
                  <a:schemeClr val="bg1"/>
                </a:solidFill>
              </a:rPr>
              <a:t>Thank you for your attention!</a:t>
            </a:r>
          </a:p>
          <a:p>
            <a:endParaRPr lang="en-AU" sz="3600" smtClean="0">
              <a:solidFill>
                <a:schemeClr val="bg1"/>
              </a:solidFill>
            </a:endParaRPr>
          </a:p>
          <a:p>
            <a:endParaRPr lang="en-AU" sz="3600" smtClean="0">
              <a:solidFill>
                <a:schemeClr val="bg1"/>
              </a:solidFill>
            </a:endParaRPr>
          </a:p>
          <a:p>
            <a:endParaRPr lang="en-AU" sz="3600" smtClean="0">
              <a:solidFill>
                <a:schemeClr val="bg1"/>
              </a:solidFill>
            </a:endParaRPr>
          </a:p>
          <a:p>
            <a:pPr algn="l"/>
            <a:endParaRPr lang="en-AU" sz="3600" smtClean="0">
              <a:solidFill>
                <a:schemeClr val="bg1"/>
              </a:solidFill>
            </a:endParaRPr>
          </a:p>
          <a:p>
            <a:r>
              <a:rPr lang="en-AU" sz="9800" smtClean="0">
                <a:solidFill>
                  <a:schemeClr val="bg1"/>
                </a:solidFill>
              </a:rPr>
              <a:t>Q </a:t>
            </a:r>
            <a:r>
              <a:rPr lang="en-US" sz="9800" smtClean="0">
                <a:solidFill>
                  <a:schemeClr val="bg1"/>
                </a:solidFill>
              </a:rPr>
              <a:t>&amp;</a:t>
            </a:r>
            <a:r>
              <a:rPr lang="ru-RU" sz="9800" smtClean="0">
                <a:solidFill>
                  <a:schemeClr val="bg1"/>
                </a:solidFill>
              </a:rPr>
              <a:t> </a:t>
            </a:r>
            <a:r>
              <a:rPr lang="en-US" sz="9800" smtClean="0">
                <a:solidFill>
                  <a:schemeClr val="bg1"/>
                </a:solidFill>
              </a:rPr>
              <a:t>A</a:t>
            </a:r>
            <a:endParaRPr lang="en-AU" sz="3600" dirty="0">
              <a:solidFill>
                <a:schemeClr val="bg1"/>
              </a:solidFill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="" xmlns:a16="http://schemas.microsoft.com/office/drawing/2014/main" id="{95473FD6-227F-4485-AE29-C4AF5F0EBC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" y="577321"/>
            <a:ext cx="3035882" cy="2962730"/>
          </a:xfrm>
          <a:prstGeom prst="rect">
            <a:avLst/>
          </a:prstGeom>
        </p:spPr>
      </p:pic>
      <p:pic>
        <p:nvPicPr>
          <p:cNvPr id="15" name="Picture 2" descr="Image result for ÑÐµÐ½Ð¾Ð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43558"/>
            <a:ext cx="591307" cy="6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ÑÐµÐ½Ð¾Ð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9702"/>
            <a:ext cx="648072" cy="6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ÑÐµÐ½Ð¾Ð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17156"/>
            <a:ext cx="357586" cy="3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ÑÐµÐ½Ð¾Ðº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48" y="865463"/>
            <a:ext cx="267228" cy="25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7052" y="4587974"/>
            <a:ext cx="8893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10"/>
              </a:rPr>
              <a:t>https://github.com/MenshikovDmitry/cv_workshop_MNIST</a:t>
            </a:r>
            <a:endParaRPr lang="ru-RU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7574"/>
            <a:ext cx="23717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" y="2668885"/>
            <a:ext cx="16192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71550"/>
            <a:ext cx="40100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33" y="3028553"/>
            <a:ext cx="14763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15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images?</a:t>
            </a:r>
            <a:endParaRPr lang="ru-RU" dirty="0"/>
          </a:p>
        </p:txBody>
      </p:sp>
      <p:pic>
        <p:nvPicPr>
          <p:cNvPr id="3074" name="Picture 2" descr="Image result for ÑÐµÐ½Ð¾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7694"/>
            <a:ext cx="2483078" cy="19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nary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14474"/>
            <a:ext cx="3204964" cy="249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Ð»ÑÐ¿Ð° ÐºÐ»Ð¸Ð¿Ð°ÑÑ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0" y="1978848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mages-1.medium.com/max/800/1*Q39MdvBKPMkihqLFQoq8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15566"/>
            <a:ext cx="4032448" cy="40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What about images?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108520" y="4876006"/>
            <a:ext cx="1026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https://towardsdatascience.com/image-classifier-cats-vs-dogs-with-convolutional-neural-networks-cnns-and-google-colabs-4e9af21ae7a8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292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images</a:t>
            </a:r>
            <a:endParaRPr lang="ru-RU" dirty="0"/>
          </a:p>
        </p:txBody>
      </p:sp>
      <p:pic>
        <p:nvPicPr>
          <p:cNvPr id="4" name="Picture 2" descr="Image result for ÑÐµÐ½Ð¾Ðº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" y="1735330"/>
            <a:ext cx="2483078" cy="19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QAAAD8CAYAAAAPBN1qAAAABHNCSVQICAgIfAhkiAAAAAlwSFlzAAALEgAACxIB0t1+/AAAADl0RVh0U29mdHdhcmUAbWF0cGxvdGxpYiB2ZXJzaW9uIDMuMC4zLCBodHRwOi8vbWF0cGxvdGxpYi5vcmcvnQurowAAIABJREFUeJzsvVnMZct1Hvat2vsM//z3PN154HA5SSQlkRoMyY4SSTAi5UFAlAcrRgC+2EAC5CF6Sx4DGAhgvzgmYCUSbEVWElmSHQqSQlISxZmX052n5r2357n/+Zw91MpD1bdq7dMtXopsSo2gN3Dv+fsMe9euWvWtb31rVW1RVTw4HhwPjgfHgwMIf9cNeHA8OB4cD4775XgAiA+OB8eD48GRjweA+OB4cDw4Hhz5eACID44Hx4PjwZGPB4D44HhwPDgeHPl4AIgPjgfHg+PBkY8fCiCKyC+IyCsi8rqI/MYP4xoPjgfHg+PBca8Pudd1iCJSAXgVwM8DOA/gqwB+TVVfvKcXenA8OB4cD457fPwwGOKPA3hdVc+qagPgdwH88g/hOg+OB8eD48FxT4/6h3DOMwDOuX+fB/ATi18SkU8A+AQArKwsf+Q9Tz9VPvSkVRb+EACq/MO9+u/d5QT2OwAi+SsKdwF38bu9N2j9Xd5b/Cy/Ljb1bt9hm+52KXtDBi93fsV/T/P5Ftpwx+3c7V4XGyG5v/Svue18DtU7P1Qtv71rJLLQ5hhdP0T3G9477yffU5DSPvvct9v99o7P3fd8u+077p7vesvvZCP+/P5zGX5kZnC33/8143fX895xwrt8d+H7d7OLxT67o91/k4jyHdpD+/iu5/TX9Xao8HPm2W99+7qqHvsbNO6uxw8DEN9phqU3VD8J4JMA8NEf+ZB+9dOfAiSUiRXqPJliOmUId5lgCoQK6Lv0fqjT97o2fSYh/57Nyu8BQOzTazVK34l9Oievw7/ZJo3pWrF3A5Fvq++AepzPEcs1eD22I1TuHty/bTIQHEM6Z1Wnz6oa6Fv3+wADBpEEJCGke2T7VIF6VEAm9uk87JtQA908naseD/uWfUMjrGqgOQAmy+n3bDvP23fpPLEv9xD52pdX+zzfv0ZojJCqhvYdMD8Aqip9v+uA2KV29i3Q98BonJuVx2s0Te0dje2+ZTTJbQu5v/L4s72Q/DeGY1zVpX9pT1Wd+o990bXAaDK0yRiHY8Hxoa3w/tmWqk7v8XNzOLH0Uz1O73dN/m0o9ubPzf4HFhyglvG2+ZHPQVuirXjAW7R9f088zPEteHnrCxT78nOF1+f8YB+YvcRyTd6PtcXdb9/mOevmTIwIxx55C/fg+GGEzOcBPOz+/RCAi+/4K4KGZION3dBg/MTihAj1kEVwcnJA2Jn8DoFNnQH3rWuDmzBVDZu4NnjIr85IaORse5WBnPdhQIGh0cc+GQHbxPbxeyL5XpAmBn/j78Xei6WfxBtovi7P479LUGPb1QFnCAUoOJG946nHxcDrcQGbelT6B/m+qqqc20/a2Ns5lO1j/7ZN6RORNAFG4+JcRhOgnqQ+mC7b7wwMF8eGgM9JDy1gIWHoCHj/IkA7d32GDCYElwyc7E/aC5BtN9vh4ljQVj2r7rvybzrg2C3YIcEw5HOj2LKEQgZ48J4XWVjvfgvke8m22rWlTfxtjMX2vZ0a+LsIguMV6jKWfKUN8DvCsXDnie78MZax8fOPYMjxq0a5j+7N8cMAxK8CeFpEHheRMYD/EsAfveOvaPiV60yCRd+VgRc3UfvWeUoOtGeGbmA5CdjJoSoTQjVdm56aA+YHo527gfNG5UCIA+nba+fLrI8ATKDs8uTvaYx5shBYjQHk39NReAYpeZIMgM/dtzdantd7Xk76ZpZATbVMDs8A/YQgoHdtuT/vwNi3fTdkk3w/My0ZTyF5zGVpNZ17PM0gXBfbkADUdQLGvi9gyyO4v0eTIeD17bAPQih9RUDwB8eQttJ3w37y4EbwaufFcfEcXgJgtMBzdHP3GYqD8GNDR2URjLs2WR7vq5sP2aI51TaPUzO0U7NfFJuuR65PUEDLh6fB9cngWqF817eR98zx51gSgP316CgNPOlQKnctR2RiV+bPPTruOSCqagfgnwL4EwAvAfg9VX3hu/5IUAyXk5GeiR1Tj2FGla40nNSjaT7XYtgHYLyUXr2RVY5Bwn2/HmdjpoHmwaOxgKF5ZkIiCUjILMim2C4L2UIG/HweArYBM0OwDgPDIBu7W+ixqDtxQkoOt/ou9WXX5D7tHYNSx3Z4T6EA4XiamWJVQNTajTwh1QG5Gw8L2ZwhA0WesElfxkBEoO08fb0eAdOV9Ps6s0MCoUgCxumKOU8ZTyGTpSGTGUQCYdjHXVcmMp1R3xbgM0ekBdCBci6GvT58NCear0Um2jqQ9IzOpBhGCK4v+7ZIE45JAyjXZZ+a1JOZZHR24dndeKkQCN6Ll4qis1MvBcXeEQ86EnEg5UL4rsk2fZeQuMuST3TgTkZrc1VK//L6/vxmZ9GF5xj+/QMePwwNEar6KQCf+t5/gOLJ4JiPCe2heEQf2pkWUQ8HmgDKiTnbLZPQGEI2PtHyexojz2OMyHn7iDTwXtegfkhjHI2KB/WgSQDkuTgpI5lhPrwhdE0JLTipNSYWZHph7qPxUmIKCCW8q2pApeiH7TyDFgDt02fG/twki6Hcp3llni+WCc3JzXZyUngWyzGEm9xGnLzmCiBUUK+rcqypiWY2L1UFaICyzz2LjW6yaSy/I0CMxnc6lKhAoDSQdarYpde2AQIdbTLRwvbIwEPqTwmpj82R+fFk/7YFUDwz5GSnPBHC0M4IMn2b7Tvbp7dHvvbZIcXcl/P9bDOOZdKpx770EecHQauaOGlAy/yTAIiL0kIF0/2pq/oQ2M85kxopkdXFflSTw7Iwvilj5HMKPsS+h8cPI2T+Pg5Hjdlpi14AGIaCNiFduEDP7PUgIBkPmRl1rBjTe9QreX2GfUABtb4tg9e3hSFULqQzVoA0IXrn4YHMdKYODD1ryb8lcHgNlZODE4csjOEGf6Mx34eU9+lYOHHqkWM3jj1YCOTCazIjygmebbQZ3D0DBUrCpnf3bEPsQI79MtDVEjOUegQJCdBlspzC6SyliGu/5n6UESOHDCg+gQV3TZ+8aJtsW451EzzYr112wH0OJTnZDezbO1kmbZQOggkSz65pR+3cOekMzrEr4E57oI5pkYGWKIYyjnXggixAmza7z6+mc2cWG1x7++w0yaJpKz7ysTZHoJmXueJlBZOh8jV8Zhn5P0pY/Ddtm9GghdgLNrnIav9Gme/vftwfgOgHi2Aw0FEci/M6CMGPQmt0nsXCBoY+7VAXqmoX4tbluzRmGiWBmUDC0LweFSMRB0IGcDmE8YJz3xavz+txYnq21zUowEamqVkv0ZTxZR/w3hgmexDga5UZa5+1LuqyXZsMmjqM6rCPaXAEPLsGSojN0NAzTPZB3xd2QcnAG2/l+khCYoa5v8QnCHI/KwGgqlOInbU+tXAvgyCztIPscSztqEdZC3N9xM/MKYViO5Qb6BgYFRjzq9N1qtGdsgknMQGDTmo8HerAFi4v6Gxmp1ruj46HnxlzgmPIVfnbmGRbQMvC33x4rQ8oDqLPLJkOYZCgqh0zDEO5hLq2/cb1K22raxyoS2HXVrUQs16c7aIelT4USePXtZlR3pvjhxIy/40PRWE/PhnBiV6PgGa/aFBdVzoHcAMRgZg9FjOK9MaWpKAmJCUhADcpCH5AHrQuGQcNu9kv544RqDhxPKg5b8+Qi5cJAVA34HUOF3g/ZABMzADOSOthaMRQiWytnhRtj78NAejplRmnujCJ9+nZCg9fcjRIkIShrsRw0IdONnbjEqp7Rq1SJlvue8njqKoQn8SRABEBxkvQ2GcGOYLk/hY/HpYkCwCy46Euyn4dOeeqDkwH4n8o/RUcE1zMGGsEQOmGfRsL7mtMISL7ieE0x479EkZlHFVzmJ7vKUixF7LWMEmfmwQSi7MXXldTmzzYWXsziPA6nIeqRftlhQAdpiXF8nn6mIGzL9cz55sTKqLFftnXTFpVLtlGRmgRXizm6pN3o0nWI0MCS3PK9+a4PxgiUEIJT/WrEYAMaKEugu5oXFiIZyXGzqohmyGQ0JMQAMi4yGIkZHaBMnhjV8pBNkmGRxCjLuMHxpesjCdD71iRUeT2O23MQIPfYXvZRoJn15Tv0Ikwk0gm5msT/RG7cp9kIZ5h8Lx0KP57wNARkREhX9eHwkzSMAzyTMCzZMoQGaBT+UwwG5DJsrF6GU3SOZhw8torWZoxxPyx9X2enC0ZuLMZ3r9l4TMQLSYpkE4zYFd9h0HdZVWVyU6HS1Dld6IObYYaumm0eSxoG0BhoqzHtDmAoURg1Q0oTtaPMZnsoPKC8y6PD2UPyML5ndMxHZaOm6xTC4CTwNi/PdtzUaDXkdl2Y8n5P4b2kgehZiLp3oXM9wdD9AxtkDmld2EYwvDM6Q0WGrhwBCiT0wTyOGSVcAZs188e1Q9q77QzAFayQQAaJHo4YRi6hxIaMJkCLazTMrb5931cOJ+WcMtLBdS1yCY0AlKXvvEie3R6kjc8X4TLEI+swZdU8NWXN5DpmuaKwog5GXVhkvjkDxkYAValMIXF+yNoWFlPboCBrkuosb0U9KuqhKA+pLfi6JAkAzqH2AOBYTuKc+izjagLKdkPPpERGQ5qIqdev/RJEnP8Wmwi/TD91sssXZua3fcAelhyB0jXMx1Ty3XtnDki8iUxElKCb5FVibNXcX1nZTZ9AXvtC1gTOBkhWK0mbYw2zmRlvl7fL9hPvjdql5aQ6gs4+sSplxaic04/4HGfMEQpg+WF4WZBNLZSF6dXuLDKPJK6CQMUgPEM1CYkw0sZfsfAQsvvLaSXkvW2CZJfWZxMVhpcWwlyVo7iDNq334AoDENgngMYZv6Yce57BwAZTOuFukP2jy/CtWL00dDBDMZGigGOnOhNC2foaxON9AzOcTmQ9GG9LIw/UJyLZdMJJmHYVmqClC18pKEY9jXPS0bfZQ0vuHaq5lvSAs72uWNRZKA1GT1BsV8YH2dT1MTocBleR4aYuR+sLCiPjwGcFkD1Ug8wZKjWt5rGqnLRkWe+HAcCnmemdh4XnXgC4p1K7aImr/8BBdAsynH2EGR4L8yMmw30xa69vsmx8NHLPTruH4boNSouU6szYFHQ7pqSQOF3rOqfwJg7iaGlXwXgGRI9S3CgaGwmFMZXVQVMGILzu8iTx+i+lhBaHFhTRwPSPflMNidQ25TJS23JG8CgNEYLMADDxIVpMvk8Ay/fDe9rEOZL9vxawjmbMNTImCiZDUMw3ocvBbGhdaGVzxDaRJDCLvm+JapC+Z0fY04oTjKvW9I+VK2rBqGq6Z35w6oe1iWyjRx3AlRdD9mL1w7JKH1U4MNDW+FDh6NFE/PF5X1fbK+jBhcK24q5LXB9GVDA0JmLgXAzL3bCdnqtVAHUuS9i7o92DluoMLhf91sCqdk7ihSlfbn/Opd7VTUQ+ft8P37pI2SB/fbptx5gF23bJ0Tv0XGfAKIMOxwYApixCynamU0olLCAXosGYxPDMUB6VauJcnV+g5Cywh2CMCc8wcEmOwpr8O2vRuk684MS9llY6QBzsZSA36Gh+ZILcf3V53/70NYzEqCwAa/1EZQXgdyAvh9O5OD6IAgguZwiojAyjUDX2+nKveWJTAe0KGUQhAbaVxhOPNUyRkABHIInQ2ypC9j4pXS+kNizJ6AADPW7rs0abVsmHVAAyoBW08SHZqlDCygTxJnQQx7DhgkUFwnN90sd66A6IuaEndO9fYaWYMvyIGOLDhXbeRljS3iReIRsz31O+uWoh+wPCkt8DdZS577s2qKBE0yDAy7aS9sXJ+WTN+Kjr+x4Gd3YChc3P8hUKe30Wv6+h/WI90nI7IzUQsxYwiIPNJYNpCd2+hGzwrEv5SWjSbkG4MAlGzE7uqQFy99kIfyNL0IlyyPj8CU2/M8mRyjG6ENwMgBqL9RRzGgdW7J2OONnONw7j0zP3TFLTUDTUhcWHegMhiGHb740xa/K6HLygGuN6Qzg7kXdeKrrR74ygTKaFudiGXV1TC2U+/UJGLMJjnmfwTCU9hPMubyrygkB3hsnkCVbGKq61RT+8LbGqMU0VCensM20D2bR6/HQiVPS8bWd/p58P3AMY19qPtlvTAry3wMHx2oKN6+AIWBZzWVTxpBjZlp0KLZljLkt88bLAn3vSsY4n1AiAJMrumRLXJHGMiKWltGWfJkQDytbc4TiPl/L/P0f7LS2KROG/6UvDFkcJz6z0WaodQkJbblSniRdUwDB6sdqR/2dN+QkbZmNdjoVi0c9yPV+4KqiUQGZQeUwifVdthEFQV5SmzzD4aRg3aNnlV2XvXsoBm/lPyiTkhM+dkUral2GnTvLxOzp2Q+eJfqMJsV0BWyp4WA1wwJg8GAWn0bOpYyT5eIEBtlLDNnvaFoAbwAgKEA0mqT/QpVq/Xx2k5qdtUcwYKIEEt5vO89heVuu08xysie61RULkYWv2+QYeLnCHHpf2jUAfrZRHKgh3U89GX6PDJvnoxMmK6MMZPWIC3Oo71J/NfvlPN5BmcbZLcxFFHbOe7RqAhIVNzacUwa+DNnz+XyROaspPFtleRH71rNHn/H/AY/7JGQGLNzTmAa+mRXmZUuJkCejA5bxZBim2kRZwHqGHhIA0OPdpSOtLst5IIKLJTScyN917vvOu3othCfxTIJhhoEVPSS3ZqKxh6EhKkrbjR2jTNBqlIVpP1G1CNamGy4wOH+vBE8Jpc7SOwvKFn0u32nnbmMAslkpbJqOwzMzEGgckNtqouD6qir3YSFTLNdZDIUJ4iEAs71y/zYJtQCGz05aOOzkG6/h+tBxAKQOzKh3+URQzCzMh5Pm/KryXQ9utCGW6sRY+nlRC/dMk+e0PnPtZ0TSufCY/e7lCpNOYglJqYFbRJAPWy3VDcfE2zt1VrbVt5s67KJObRUlUsiBT5xYwsZt7nKPjvuLIZrR5nDRTwyKy6ZP5EnGDvPZRTIhIAErmaf/LQ/TzQDT7AbJgoVwgZk7kZII4XfY5uAmL0MRDqKFDbGwRsum5ftmOASUcNi3n8kAZluBdM3patkDkbVxXmNpm2JY7DOf/eO/6dn7vkxClgkZMJPNZ13MzqMOKNw5FzPoZBPjabrf0TgZOBMPlthySRguoWMWf8wNPUJmEKG0o2tLeM26O4bgVZ2We5KxUF7xITzDXQP2bCO2Rp4lSq1z2GRVHM+85ti2RdOinXKMLRQfFTv0ISABsJuX97wTYFKwczKGZ4QEPjI5dXbIaIJjzGjCwvr8Xdtowp2bRIXvMxHoHW7fYrCrj094WgjtQmKTr4BBLsD6ypeZ5WjK+v3eHPcJIDrdyFjBXUInkZygYBZSixDObJPRZ3WZuuw5GQ7aCg0dtoHsyMLaPLgUwf1ieQr51P281mN6jDcgB7yC8h1jBDFvOsDJPy59EbuSDaXxdO4+WW7jw4lQlet4IGefKnIxNEV+lAJYhtQ0SJ4TGBqfrRGXwkD8WAKloJbn9R7dGEtI7Z+ulBCNRl8TlByoAgW4CB5c3wsUwPQT07LBsfShhd75nqxUKtufacZuaRqBh/bmN5G1DLOPJtrSduRJzPEFHLAyudMX4KL9iLiidwds5nyQNvZg//vSG4K6X1fuQYhaMcfDjxGvQRnBHBrBri3MuZuXvrP60aqAVjtPbbO9Pd19iJRQmpGJOdjo+tmNG8Nqn3m+B8d9AogonaBAYRdavBPBxE8Qy9Rq2YJLI6ygmee1sAlukGM5rwcuX9xNodgYpAuD/eSEa7OVxaAwVh/62uqH/De0bADQzMt9cV2y95KLGXivbdEIyQK7xpXchALiVtaRtwSjlqgotYmWsc9t4Sawo3ECUI4BpQQmAaj32Fhl0PDL6hZLhcxhhcIwjFX3hel7Id07TjpAz/B8xt6Pjx8vhqBcp+ttwhfC+xDUSyI+/Fv83OuWbI+vcGA7ueO3ORGXPNI43ACCxfZMTAGuCDqkDTeYSPKarkUaDtQYXcWuSDS+aDxGaDNzzsOFpIx6ONbjvGFJPXERXXYAfmPjkNsIODas7vz5b1Zm+Ew8+2+QWJTiuO5hyHz/aIjUCLk8B4DddIwFujUCnTNsMiVb25iN05YLkVHN86akcKFBNlwrUQkORLKhAi6xwDagFLva2sseUArVQNFEc5t7OPabGQbLDDq3nZMiXdt0PSnn98v0NDNdtsUy88xW+/pKcUaT3xvldb22CSsyMLjvsM6ymeWVC7FMdJ8xppwQ28K6mEC6mwhvDD/3SZW/X08KQ+D3GRZSt2Sf+GRVn4GyHhd2GfN9kKXwu5aVjU5uyPdmNketlDqbS4Kwf02jdROWdmzsVJIGy/eBcq/sC788k21khEIwJLtjn9buMQY892hSNGRGFIOKCACoSlKL7JGHhLRpSO5zsaWdLiwe7Aqer9+4mlSzGXX2nK9j69a1jIFnyWYHTWHq5nikRHa2oxOJguvbe3DcJwwx3xxLGugBrAQmd7wPcbkSAc5wLAGhxVsBsAJsvu8zbgBMn2MG1sp31E0KuNBHS1hqTIShaT6ohVKU9plRTnRf5kAjNQbrGMigpk6H9x8cYLKNphdpmcihLn0Q/HndIfl8DH+t9KYq37U12FqATZ2RMyzyLM6kgvyqsYSA1DwJ6JYZR2FGDI38eLJqgG3is06sPS7E96UsZFl+OSMW7IUgynHz52NHhTAcb6CAvWet4vpz0SGYk8p/M5NqyQVGAt2Qtdp9xvJdSg8cg4FN5vlECcBsLofpvIaBYF3OTdvk/Vn5mhRm3zXDJA2TNuwzvzWaJVuc3YQa6nV+Hwn5mkvPuk3zvLcM8T4BRJQb7LMmZ89UQQkNCVZm7JlCM9RaFO6NDThRnAcN3bYib91A5PP7gekdwHg24DOS3kjaphiYlfoAplNa1k7LvXLieG/pwYDG3nvtphu2WVDa6IHA5l5mrZQnBLgDnDnPTRN0Y2NhrBSD9T9i/Rsdh+lJdekvP5EZUt0tG2/hOtuWO5B9GRzjIZAaCIW7h7p+Z2wrK4lFd1yUX9hnBHaCPUu46DA9E2eSxds2Q+LRpJRQLeppFl5Wd4Lt3epGCe4EGia1TEOk0+d/d/mtFd9XhV3zeiGUxNBgYw8XkofKtsRTH9bbeOXXwdxyIXLuU7Fd2T0DRSE5vp3eXvvuzn75AY77J2T2AxFdmESmYskSdmbWxsjA+ha21ZF1LL1HKIA5ymEVt4bSCEg1vIaxzRwyeuMkuDLM9XV3cN+t6hKC0ON6RnvH8yswtFluccSJFkIKD0IoIbkHEdtGC67tbFtVwvOBOI6h9/UslMkiK5lRt5wt95mF1o5Z8Z6806Cj8iE9+547dvcdbFs0Y1IOBEJdmKEvveH1GIL5MN7X8fH7Fk1URZcj2LCtA+YsGEQe7DONpWSGbSBQ2jZnodwH75/LERlaA043qxbs1jEpUVeW5ByGheiMPkKxTy8x8Df8DsHEL5+jnXJs2M+qAFxEFCoAfRmfbOOpmiq/f4eGj9J29iGZukag4p6JDhRNBnGyFt+zdlT3FBDfkSGKyG+KyFURed69d1hE/kxEXsuvh/L7IiL/QkReF5Fvi8iHv79mqSsXaN0yKgJPBgPqDSZQuzCJugS1QkjR3LwH9k/u8xlpssFy0xjU75H9DZhrvp7m95mMaGdlElmZDUOabIwEQyYNfD0aK/rpKbn+leUi7AuNBTQGIO5CHQKDD897B1AETi+kL5YMhQqD5Bf7xJdt2O+kjCPvh+BhpSjOEQEllPbjZ8khL3X0pW0ECIbigza4Ng6uMRkCg18l5etQvZZLputLPvh9A0MpbSDIeYZs7DjCtrXzsgOB1CeCbDwdE/VykZ07DkHYg46xMin25VmcjbdLpJhzkOF1eb9+tyH21cDhaYkajBX7f7dDJ0kGymSjj5xEyny1dmkZ63twfC8h8/8O4BcW3vsNAJ9W1acBfDr/GwB+EcDT+b9PAPiX33NLFj0YHy5UT8pnTEB4Dazvi5jORAJLHcggTWjnZHKMhgboU/pc7sVw0i97MoDNBwHW183RWFiWIGEY5nKCk/ovriKwnWgwBEd/TY2lDo+Gz1eGk55V31Hi4PqcQOq1SC/s+xBnEC6FAgoMOTkhCJyWZXVs109iP9GoWfqtzQCYlugnsmWS3QTnte25vTrsB44128JSEfZ51xamRjCmnGIyigtvrd+1hHSUOQaJHK/HRVfOw+jAORHTwHOfD/ost2GwyYj/HqUSx8qM9eY+GU/LmBMsfXZYBLY3pTmZ2sk+UnRQs726jINPMnmZx2uPnt1726DDsX7qym/oWGxRRj+sS71HxzuGzKr6lyLy2MLbvwzgZ/PfvwXgzwH8D/n931ZVBfAlEdkUkVOqeukdLoKykwhgGUJ2lte3/IqHRQPx3hjZMy2u2LDVDcEBBso16Jl9goWL9hnm0mi9l6XXN8/pGS0KMPJv3odtSOq8vc8Ye53O9wMEONiBHuwB9Sg9wjP2w739cumD3rgIbB5PNZx9C73yFjBegqxuAtMVyOomdG+rhJDjKWRlExbCzvfTbd+8DL11JemjqxuQjaNpgo0mQDtPv+EEY6G07VbSlywjHZlqAW9jewvhremqsYDJYjLIxP7FSeYmHg+Gk55lervym9yy9MgnOiBlcwzqfx6AzaZjrkJgtj8WO/ELDmyTkfxdOssuyxLeNnyb0JU6WB/h+H0HuUMU21854LL7cnOEjJTzgLtT28PGssThw2Heq9+CzT8TfeBMAc0RiPT5PNzkgXZLwPMJO7afUdcgcaTDbPkPeHy/GuIJgpyqXhKR4/n9MwDOue+dz+99d0AEFthK7mBfVOy9ngeyUMG0Q995zHYyhOF2YARdzeexIu2+sLW+TSG4hHRun2WjwVr5RF3YFTd69SBM0beqS6iwuH6aNVdm3BkAWYdWOWNTBdpk9Lq/C331G8D6JrQaQY6chBw+Bd26Dn3j28D2bejVS7j2W3+MY//Vf4L+2y/i5vMXcXDQYXNzgoODDitrY+zvNrgaJU1jAAAgAElEQVRwcQ+7fcRHPngCyz/3YchP/Exq/8ZR6J/+PvTceWx/621cuz7D3l6Lh86sYvWhTUx+8kchpx4Cbl2HHj8Fee9Hoe0M4dQTqd2jCWyDVY4Hd0Bnn/oQyNhCdA6AUkE9/B6AshlvXdiLKqAZwJgESQKXYydu8vPfTCL4MhILTZ02TVtBHjsPGARAAAijMva0Yzot00czA/CZeF8Pyk1pFzVhv/bbAJtM2QEodU6WSXn91TsOoDhhb7ee5ftH8XpZgvo4bTnfl3YNhBIXFJoTUGIPn0IB+HaWissHmrmbk8QI9tEgkrl/kyp3C+b1Lu9BRD6BFFbjkYdOpzcp2vM0BBcfbvA9ntrAqimgAzhDzJ3pEyEsXiboMrQCyqSz9bkM59ymqAQuz3Q8GwxVXmqVr81NCThZRIb7HZpAHofsx+8mkvUXPdiDXv4OsH0bOHcWevFieuxp06C/eh3h1Alc+9TX8Jdv3MDZWYcIxc02Yv35f4MmKhpVdJq2wIuaWlgLUOe2fOZzZ9H95VmsV7+fmi5Aq0CjigDg2KjCk0tjhEt7ONZGbMy+grD0TVRLY1RrU8gXPgdsbCD+/H8OOfMkZDx1YVCaZNp3kMkSdH8bsrw+ZEEMs0yrc6G2D71sHXJ+j+uiOd7cWow6FPuZ4MYldD4UBYrjzQ5LuzY97S92gIZh/aOfjNQvfcjdNwXgCJh1Zsk+I1zVwzXhBAJfasMNifsOmu1PBkkdKUlIn+Dz5zBby+zT+pn2z9DeacaWtZeh8/Lt8okPk6p6SP5Oeg5OkpWESzWhTq/GUJP3GfO6Rtl+Tockhm3kb+/B8f0C4hWGwiJyCsDV/P55AA+77z0E4OLdTqCqnwTwSQD46Ic+oMkw84eDMHMhZPIaFDXCagTbhKAel3WfPlMW+/Lc4soZHQAbAL8Af7E+zrOW2CXm2HbO00o5lxUEU+9yIbRkjY8hvC/49aVBnlFAEC+8Drz5MvTVl4AbN0ofZO85P3cdV165hgs3XsRzezNcajrMomI1Fwbv94oIxSwqahE0MQFhALDbK6YB6FQRFViuBLe7iIj03fUqoBbgyekIP356AxsbY4wPr6BanmB0eAVSVwNw789fQvV//jb02DHIyVPA+z4COfYQ9Np54JtfhG5vQ44cBR57GjjzJGTzBGyCGGPPzM/LJlbS05e+pZ348FYccC4mJfjdEZ83jGIHXrbwIn/MLMcAJgNj3xRAFSmgBUnMDnCF67HomR7kufci3zdHqaVdZJL1GGhnsCcSWiIFzv6cZMO2KTBgUZ6NDgrCnf2xP+hY7EFrUhyKIyzaNpB6lFhhznpr30FEskOJ6X1KBLw+iYRfpudB3nbvqUuf9W7eUQu+R8f3C4h/BODXAfzP+fUP3fv/VER+F8BPANh6R/2Qh/fe9CAEJZSJX0KX/P5o6gDQaTH+Wcsc6HZWQgfTffLhVzlIhYF25LUXtoEbiaoCk6USPvctSvW8wHae4e+o2XBgK4aFbhLzu/UYerALvfQm8JXPQq9fR3/uIqCKan0lGdJ4DBykx5IePrqEUAn2LvXY6iJqUez3mso6kZghAMxygTv/PRZBADClJ0YCxzq/DwBH6gqPTSc48e5jqA+tIIwqyHQCLC0Ba2vA3l7y5nt7qM5sJHBrGui5tyFdB51+G3rzOnDzJrC1Bd3aAvZ28xglJi+rm0OwM73XGb9jIMaoOWk1pjCV4+7tgmMQAgZPvfNgZUsz3UqSUEFjfiKgT0B4TdRHNdSROfa+XCc1Jr9koLpjs2OXZGAtKj9jEsjsSArTgwM/y5Sj3IcBdW6PsULvlENhmvWkgLqRAQ9QowJkMUJCSADIZXkGaqHMYdMCnYaqETo7gNha7Fg+AxwjJz44PZHR299myCwi/wdSAuWoiJwH8D8iAeHvich/A+BtAL+av/4pAL8E4HUA+wD+8ffcEhvUrngC36n+UZAKmDCsbmMH71n4O5a51CNAHasSJ1CbAF45DRLp++ZxnaYBlI1ntS9lKx7sggsrTMjHgtd3rzS0dgZIMi59+2XoFz6D5psvod/aR7U6RZiMUB/bAKbTNGH296GqmDxxCpPHIpa2drH5+hXIi9fxysEcUSOabP91Xo5IZugCRctj8W+CYwSwUgkemYzwzPuOYfL0QwkA85b6cvgwECOUZUcnTwLzObC8nIB6ZQWo6wSGOzvQGzcRmw6h6yF9D33zTagI8NhjKQx88j0IH/oZJ9xLYfW+77y0QDYpUiKG3I/FHhh2h6Jldo7lMGtOcMu/Ea5WGTyIXkokQSbGSeyf9GgFyd7R5+8ZGGewQQYUn7CIPVQ1Qa3pnprmiK/LZOUDgdL0uwo6P0hPLbS+6tNvvSP2ySdmetkflCKo21tNbZ4zGbi0a1M4nD9Tn1gEklPxCUNzUgEymqR7J4hb1UgosgX3uFx0HNbX9+b4XrLMv/bXfPQP7vJdBfBP/ubNoPfIoEgD9rVeNGY/eDQI/ywPCuoxJm3NthNyyQseflneom7pJ5AtEQplMnR5E1v0Q6ovoQC0qttxh0BJdtgWZsNlU9pBd25Cb1+H/skf4NqnvoaqElRVatvK8Q3Ujz8EefhR6N6OraUW1QRSa2uowkWsfmCMjVdvISD5kRpABxjA832yv04zSyR+I4XNs6gYi+BdS2N88JENLL37JOThh4FjJ4HZATBdSs5gbwdy5Ai0aSBVBWweSm1bWgZW1wAJEAnQroOsr6GazdDd3kN77k1o20OCIJy9jHpzGVWMiLdvAJMlyHs+nDLeqxuFxfnQ0w3boIh7oM/GMmb+e2SipiHm16pOK1XymGk7zxNd3SQmy8uvBAmGwF5e8VIQw0PVdF6fOAw5tPSlJqolPF6wT82rXMQWByxIAwDUnvnsSpLIjlEPAYcbRSx+n05msYBdArTv0++gkPE0XS+H0zKeQpsZ1LLHHbSqM7gT/JFC7dEEUqV+1a5N2qMqWLQv7FNWL/CeedzHSZXv7/CZRc/Q7NkKTlwHnM7nFodzl+wuDwprp+iVjK25EMwbYOxhW3uR4dl5nVdUuNKMrrCE3hmNaUiL3heFkTpdVPe2kr529QL083+Bm597Cd84exvHJiOcOrmM5ZPrkCqg3lyBPPoYsHkEsr4JXLkAPXQosbCuA/b3gdkMB2ev4iBvVhCAwRLwxA4FEWqvi2BYvis4VAc8urmEtVPrkDNngCffA9y6AaxtpN157CFGLWQ8BlbWy5ZiS5mZVHVitNu3gckEur2Dfmsf3e19VMupzjSsTFCtTqGvvgZcugQsLUFf+BbkmQ9An3o/wrGHi8yhEbaJgc9G+0w0QyyNsHpK/6CyQaLAcWWG4Xk8hWukqTnSXvm8ndinTiPYUa/2tYfIDImrjSAFDAc22Rnb0a5NDC/26XcaE1sMoYySd9C24qMUOctkqbTHkklduS7v0ZKH1tri3AeRTAbCGCGVJOfnypd4HuX9jqdJcmBiyjRNTUCqCUghkr8zTk/T9XNUfLtR5qJPxN3DB03dH4CoWrJzBBbzTi7DbLVmisFSNIbOgAMyFksjfZ+g4EtnOBlMg9Ih/Q70olrC50EY5tpvNYM9UEkJF2wr92wMeTNObefQK29Bv/gZvPnJT+GVa3t4a97iRttjpQo4Pgp4z+k1HP7gGVSnTwCHD0Oeeg+wtJJ2CT//JnD4GGR/N53vymVgfx9bX38TV64e4K15gyBiYXGnCQBDtvqADIKa/j2WApIATD88NqrQdwr0EXLoULr/tQ1geRXY3wUmU2BvB5jk7Z82DiXHtHk07W/YNqmO8da1BJS3bqHbPkB7Yxfjo2uI8zZJAdM0YeK8RcAupOuA9XXoi89Btm4hPvQY5MkPpnpLZmKthCYn3KhrGUvKIOi3vuKmsT4bbCUusWRNOcZ+lY5pj6MCggtaGPa3obeuAbevl93XqxqYLkFHY8iJRxP7HS85QHU6IDO0TETkzwxQM/iLC9NVNYWb3umzbIb3pTHpggRTLnDo22LnFjE5EpH7IIFgaou4xQJkdPxcm4PMFhsoatMXfQWAqkK8DmgZaUoL1BxdjS7npS+r0x5JU3RleD/gcX8AIgAw00vvbQJ2BjVugEqjto4aAXBsz6/O8CIuGSAzXRYao/wdFpIe9KyemdYuXGNbfAkHJxF/yxqs/W3o9k1gtgf9nX+Nr/1f38LFpsFrBy2aqJboAIBTY8HPPn4EJ37yCYQf+VHg8FHg8fdCpivQ+QGwcwtYWwdu30o1iC89D710Gec+9wbeuLaHqMDtLqJVRZfb7hMkwFA/rI0dFsbYRMVaFbBcBYwnFcLyBHrrFuRJSUxv43D6DwAOHwN2toDVdaBtIMfOQI49nMK62X5iABIgb5+FLi1B+21MnzhefEoQhFEF1DWqwxtJ6lhdTcA6GkH394BvfAX6wjch73oGePhphCOncq2omzAEOo4/+58hFyehL1a22sBcrC9Skm/qGL4P0/1+hLFP4eD+DvT2VegXP4P+Wy9g99XLmM97zGY9ptMK02mN0cYSlp55BPL+D0Kfeh/k9BOQ0RjoMihaIbsMARjIoSlvzclHGkuoTbbUtwm8TIZCafdiptsWMfRlzlndYQ1oB4ymkM5l1DkXAIu0GDqjHidwzNUCajrlosyQs9A5NDH91KSGUOaehKH2SFZuywv/7guz7/3BUMCSJtk4uG8fO6ge30mfgbSRwmhaQqIQSvjMRySSxeWVFVCXWOFgG/1WDBiCL3XggAWfrUzCOPzyonqSVobcvAx9/dvY+Wf/K776yg18Z9ZgFhVbXUSjimkQnBhXmEfFShXw3uUpTv6j/xTy8b+fNJS8CkV3t9J1xpOk3612wLXLwM2b+M6fv46bW3M0UXGpaTHPYDgWQfLVJSxO9YcZKIMYaPJgnWKrisdWp5hMKmiTsol442Xg5EOpH6bLqT/bBvLw06ldbVMeZN93KQMvAjn1GPTim8C1axifPASEgLizhzAZpaRL26YJOBoVprO0BFldT/e8sgrd3oJ+61nguW8gnj4DPP0ByNHTkLVDBgRFpkBJzAySc9np2f6KOqwi6HunCaI4TR9W83dkSQe7ydF94dPY/9TncfHtLZy/fYCDGM3JjEQwDQGbz1/D48++gZUfex74pf8CeOjpolGa5pilI3vqnboMbnLU2jY5WZKShJZ88XWYxoxLWy0q4qYarl7XQlufbIFC5/slVGcmODsbA+oQoM3MaiPVr8zKnyFUkFDlFEECO9Yolv0XczstOuuHhITf8VUfC/b7gxz3DyACWNRRSgIjezau8ujc1lpWzzV2G2T2LgMHFLYHC2/MULz2pxEly10ydum7UjQiCs22jMzrHWJLnnT3JvQbf4n29/8An/rjF/HcXoMuA2CqCwQ262Q0N9o02O9ZrvEjP/Uo5Kn3AvUEMlmCbByB7t5OS+/Ov5GWy+1sQV97Gd1rb+H1z7+JS3tz7PYRV5oO+1FLBclCD/N9hsZASaikzwSdImeXA87tzvHu5RHOv3IdTz11A+0r38HoHx6zZJEcfwjYvgGMJ9DZPmS6DFk7nIF8Daa/zfeBD3wMOH4auPAWsH0L1doGMDuA7u9Bbt1KYTcAWV9PoLq2kXRIEWC6BJkdALs7wEF6Qpx+4wvA6hr0Qx9HOPFoGV9WAFAPXAxvJSRG6LXrxU0MmNBbDM/9ZiB5swu9cQl48Vns/YfP4ZsvXsPNrsetrkcT0xiTmQcBjnc9rr1wFafe3MJ7YgR+5deAk49CVjbyeV10khme9v0wuRKqpA9mO9YMfBojhPr5IAkVhrKASQXZvvu2lBZRC6VjhySQ6xcSkBksLeztu5KRBwrAadp9m9t7sa1SjyAaisY44jZuWkqRfEH7orwFFNL0/09AJKjkLC33iuOADr7qQhiClM8+WlG1/6wuoXg7c1s3UQNyIa7XYjhhNIMitw7zWyV54TmL6fH1b6L9zd/EF//kFXxt9wD7UU3HSwwslb90qlgKAYfqxBJ/8R//NORX/+vECjVCNo9C5wfQ7RspgbG0kgBFBLuf+TreenMbt2ctdvuINw6Sbthrqj2c9YUJAkVHjEiASRCscyaU/17NWe39PuJi02J2ZRtTCVj6zEs4+uQRjOo6JVZWN1JGdv0I9OrbkKNnkoFvXUtgfujEYLmdhApy6CTw1I8gnn0u6YqzA8jGoZShPno8MczJUmrM5hHg6GnI8qobjwjMD6Bb1yHnzgIH+9DP/yni4WPA6Ychj7wn6WncIoo2Qhvjkj6gMKeoBRzpcEdTZxtaQMVLMFW22ctvo//CF/H6qzdxre0yIEZMRLJskRi3AGhiiyOjCgfbEfLvv453Hz0KfOTjwFMfSroi79OBjoWjZLhAAhmXYBGRIhsALoT2GeZqqJFbbV+AVDnzO15ypUMja0Na/FAXYAyJrepsL5XN2IqeZG96sJvGUVPpksYeIiHriZJX3MTiqMg8Ccb2vJSshXKdN8NojlOoExG5R0d456/8LR18FoQJvVUZYCZKYg8c7MCYn8ZcIiFOe3RejqBKtsdnNZjmkAHSl2bQAMgKfG0ivaENmM+AJ+1Duxbx1W9Av/w5fPqPX8KzuwdWAE0QAvLSOSR2thwEm3XAu5ankPd/ELK2mYT3o2fSxObT6cZ5XfD6JrovfAnL7zqJK/sNWlVsdT3GIYFhBIGO2qEUnVBSjeE0CGoRK8rm0r1xkFKwHQRBJNmfCK5fP8DksRPQZ78CXLsEma4kBnD1bcjxR0ANVdaPpr9nufCa5SiTJZM/5OF3ZfaXkwSPPJ7+vbaRSnUOH0uMeL4PLK9DNo5BltdSP6wfSQmbkw+lfhqNoVcuQp97FvrZP0B8+5WktcbesXjAQIWHDy9pI5ygfrsyP/6+xKZrEK+dg37769h/9TK22x6dJj2YYMg+r0TQAziIimttj+tdj6s7DeZffT7JELtbJXT3wFuNoD7xkpMllqjgfdCJ20YnqWTIzmfPS3b3nO/PWJstWqjLPTN8hiYiYc4/yQ4M42WUtrrTmEPv6XJqZ1VWrNAWtM/1lVVV6i69Dmw1vk6/Jxvms164EILO4x4d9w9DZBmF3xiV2WGKvyy6FedB/CJ3X+pgBlUP9aLmIH+ewdPXIvK6vryinRVdcfAcYS0TiO80B9AXvoTZJ/83fPWLb+Ol/TkOsscci6CuCiMjMFYiODZKRvHMzz4BvPfDkM3jAylAYp8M4c1Xgd1tNJ/+HNqbu9i5tofVKuBLOwdYrRKwzqNa0bU9wyqUWkOgAHMNQaM6SKog/04AzKNiGhKzFQA7XY+Dl88jLI0x2d8H3vfhDFZHi4jetdD5fgLAtSOw/Sz9pp6Sw7CnfxR6+BTwxvPA5mGAYSOTGiubkLVD6bt5va8QNNYOQam93bgKmUxS6VHbAK9+G9ocAMcfBlYPQQ52YZsWuOysjWPPQm8pgODDNbPP4QoJbfaA155D89xrOP/2DvZitNrNKGkQihQBjLLzaaKiEcVejDj33GU8vvks6vd9GLJxpISLTJRETaDh7VkVQAIeaCwaJFC0x3pcipmBIg3ZeUs1hzCzaxEVo6KU+dZuboBX+iAAQZKWSXYtyECdQZKRgT2/p0hOYkmdkO/PaY7NgXNELsmpmlloD3v+DlCcwT047hNA1HJzTHiwWp1hjtcPaKw8fEjNJEkVhh02YHhaOpGfWWU9vbEWLYZAuLgrjZUIReh8H/rCl3H1f/rn+H9evYbtXtEjgV+EWonLOABLQTDODC2qYhIC3n96DeOf+jHIiUcSCwp1KuHYvp6yymdfBm5eg775JmbnbmBru8HXL2yhhmAsaT0yyt3ZOuSO4XHuHoJxp2oZZaBMXB8yZLNHBLDT95howHNfv4SNlRGe2lxGvXUTuHQO+tATwPI6MNuHbGZ9MXbQ7etJS+JEZC1f7IGl1aQ9zvYgH/hYWp54sJvY32Qp9Xk7Swxx7RAwWS6ySJfCasnsWUfjVCiuEbh6Cbp9G/jq56GTCWR5BfrUe4HVQwinHi82RofDagQPKKYj5swz/811xxoBqaA3r0DfOovbb1zDjf0Ge3nFEh3RNBRtlq8RQMiX2u573Nie4+Srl7H21mvAY++DLQmkY/fZZ9VBYkEYanrQ4G+YrbUkYA7BWZMZYwpjyRy9E8hlN9qkbLX459VADDxTrWSKjkyDZFVF3j5P6jG0bQoDdTWIEAyTI9bnUhJKqEtITRCHJNvwW93do+M+CZmdYdoSqW74ObeHdyzDjIQej0ZgZQSO9pMVMHUPlM9MZ3FM04AvL0sbbBLrDlXobBd66wr0+W/gube2EhiqogIwCYKJCEYimARBJSkMDUjAuFwFHB3VOPVjjwIf/qkkrgPJOKfLqdTm/Bsm8N/4y5dw9jvbOHd1Hyuhwu2+t/PlOwdQQmAeQQo4A5mxZh2Tq1bIDNP3xV7neZccRWI1IoJqaQz93GfTRLp6Ie252LfAfB96sAOrlatq6P6WaUmoamB5I5VybByDPPR0AoCtm5nBz4D9bSDUkFNPQDaPJcbZHJQwL4SkdU3yf6NJKgGqqlSbOV2CbGym4dnZhv7FnwHfeQnx7HPQ6xeGSzFthUccFnQzgzzPQNvOS2KFINK3wO4udvc6NC48riU5vHFI4zIOSZpIrx4oE/u+eu0A+sZraa9JYKGsx5WSUZqhfVJjY70lqx8szMUdIaffQVxGkwI2XMYYO5OO0ue5n6i3U8/MZTKa54/QyeT+lHqUNnvINZXG7JnYoYwxmg7bbtuOuYSXB30mzXytqCdHP+Bx/zBEgheBrBoB8738sQ6/wwJWek+v83Hx/2iUH44NB4aO9QHOsAolL+EUBd8ACc7AwtDgtDmA3rqC9p//M3zzT1/FTt9jvRLUErDdR4wllVtQWwLyapH8fgXggz/9KOqP/TjCo+8rbYwt9NZV6FsvA80c+uZZdC+fxZvndnCr63C76zPDLGAWkEJjRQrPeuX1ChAuAqUAfLpMPk9irUBZzzzNpTn7fcREAs5tzRD+9GWcOL6EteVlyHvfn5JAy+u55KlNGeflteyw+lSWEiqUJxDWwOZxyMEOMBpDTz+aNMPxFLKRtEHcvgrdOJr0tXqcJ0INxJA2pF3eSGmwwydSqLy8Dr3wBnDiNLCzDZlMgf3dpLo8+xVAvww9cwby934pZaUJsH6jB/YPV3FQ1yJYMEqRkJJct26hmffG/qjdIo8FQZFHh1IsHwHs9hG3tuY4+OqLWP7Iq9CuSatygpSqCW5Hx5pcs9MSvlubqL+TMFiBNUtgHHhwSSr1el+sLmG4sYQ4gCWDNbBVsDpD6QhVSzG5yV9Z4uJjE3ie8TRtBUf9kPPYs1wub+U9AoVd+v1Rf8Dj/mCIiqztZa2Q27BXo5JUsCLT3Kn+OSGQZDDcyMEbht9NhINurJGsL4Gs9vSOKTQxAdfXs7m10cp1ylcvoLlwC48/vIZ3byzj0ekYtQCredus2120kLbOzGw5CATA04eXMf74jwIf+Zlcv4dkTJfOQt98MYFB20DPX8DZL72FOgg26xojEWz3MZXY5F5g9rrKoCZITHAkZIQJ/EaSrj26CziWNqa/m6jY7pM2thcVN7sOm3WFa9tz3Lgxg5w6jb3f/HeI//63oJffTNuUtY05IN3fSnWCADDfLyUcNHQF9GAXsn7EFdxH6NVzaVVHqBLgcdLTDvJWbhJCSrBISCB68hHg8IlUzL6yBqxvJuf40ENpvffly9BP/R7i859PmXtqhj6pYvtSag6TG5gTzuNjv8vPt6ldFMAxnmYw9DEFy3Bizj7v9D1udz32r+4Cl88DzQzaNeUJdrEvgM0qCM/6gGLv3bz0k5XPFI17oA1aiC3lXCwpYvKGui+vSUadgVL7rmTA83kkBKiqMcOBkyF4xS7JQpktGhhSDmHFiW+bT4wRLFlreQ8Z4v0BiPRSmrVEDgSTJMyOeS9lrwwbUJgiPaL3dv5vqzEETBPp844afK5HqMpWRkBhkzSWEJI+cvUcMF3Cyq/+Zzjy8acAANtdj3EOsfdj0g8ZQq3XAZt1wCQELIWAJ3/uacgzP5IYS5fqvvTW5VS20KUkk154G/uvXMZ0UuF22+PCvMFWHxFVMZYEWn4gyfQIjkABQSAxGF34HsO8kmDBHTWMADANAVtdj3mMeOSnn8Clf/UHqA+vpNrBZpYeK1BVkOW1dA9tA925Bd2+kdZs797KDwTLIfR0JZXihApYWU8Z4/1thDNPIl46C5FU2qG7t2EPhdKYwG+6WibxaAyMxqk+b7aXxm1tA1jbgCyvQtY2yuqX69fR/c6/Rfx3/yo5PWajvQ5H26ADNLBx2qMqMBqhyp0m7j8bC8oZWSphdQGZuiLpuW0b0/LL7ZvpXLRjs3Mt9u2z0QQ9Hy77xBFBhqDP892hu0mRnWz38QT6tnMNZaO81lvyOakXap6XtjlDv8CoATATjfm+Jc8MVH02nfdga7Td8loP5PdwpxvgfgFEsjcfrizuKGKeLxYtkSUyJowzMwane2jx+raZrMsosvO5oN88kw7B1bLLUq4Zu5QEqcfQ11/Dra+8gRv7DRpV3O76DFiJKYwF2KwrLIWAGoK1KuCDj24gPPow5D0fNeEZ8720Rnh+AOxtA12Hg//3S3j55Rt44coOKgG2+oilIGgUaHL3cIKlUpsStkVVA7pp1iwDcsYzh9kswxlL0brIcHgQHOcxLQm83nb41n98CVvbc4zf9xT04kXoFz8L/c4L0MtvIV55O5fNpIyhLK2kEHjrGnDrcmISzQFss9ZQJXa0dR2yfgS6uwU5chp662qJEHZvFg2qa1IJVsgreWZ7iZl2XUrYrG4AB3tp3I+fAlbWIKcfBg6ltdbV2hLiuQvQ57+Uh9UlzPhvZL1KnEbHDUOAlPTaTbJOyCZaO8dDawkDkMXA6QjSiqDrN2bQ8xeA61eHVQ60QQKMJcRRqkMAACAASURBVE4o/XCgexfa90N93evnfr75+cFVPoPkRboDe2YyC8DzqhPqsMLIpu9y1JQ2flADXinzDEhEwzFCtSWR3VDX5X34ncgJlOLn4b1LqtwnGiLSoDDLJXBZtjzw6rJlpvPJEBgJWoOqehStgZqFf5ANUMI3Hjb4Cx6XorKvmu/2U1Jhdw+T9SnGEnCQd6ruVDEFjKVVKJPh8aMrOPazz0B+7CfTig5oMo5bV5O4Pj8Adrah27fRbR9geVJB2g5nZw1Wq4C3Zy1Wq5BqGbPGNw5F/2OGeZx1xogEfGnH7LK9FzGP5whIINtpEiPJcJL+qaglYK/tsBQEb80bnFLF1h9/GRs/8TSwswN8+GOJ6WWGoV0S3+P2jcQc93fSllDXz6X+W0t6sZx4NIXYF1+HXn4LcvoJYG8LcvikTR5tmzT9VzbzMzimpa7x1JPQq28nMGxmkOXVVJbTzFJfrufazlClZYBn30BQhf7VZxEPH4eceSpNbFVYkb4lG5y04pMxkkpP+i5t+M5+XjwIhy54taxzp4p5jLg1a9Hd3sd4f9fVDPbl2n7nbYIeH49AJshkkS/TEQG4JDbbtrbpWSead7G2dcQmS9QlTM+hum3LxfkiUvYpzICWkiglaWmbQGhebWNyV1+y0lKyz4YDpnlqeT9UxRlG1wcsRbpHx/3BEIFibJ7+ixtIoDBAFkzb4yrzewZqubOYMSOg8bsZ6NSekdwVYwBKUsfe0wKQVl0fih45GkMObWLy0GEcWh/jcF0Z2+oUltwYB8FEAkYiOPX+k8Ajj0BOPQG98mYCw65NYeb8ADjYg557C81ffQ2TU5uICqxVAUtBsN31WM6AC/gdsPMu11KKrTnAzCaPMwJ2ORnjayL53XH+HlknaxhZzE1ms1oFnJ83ePa1W7j42ZfQXL4N/eJfAK9+K4VSl99Ow3b7KmRlPWXMm3nKIh8+AyytwR4wBKQkzNJqCn9ne8BkKZUdAbDaxdleGgvWj3ogWE+ZZllZB6KmZY+rG4ktrh1KDNJWtDwCeeYZyI9/HNi6YWNp2p1nNT7kYw2ilVwp6lGq4KxEoKrGCKMWKYOgyJrEJpaxExHUQdDvu2eq+C3nOPk98/Og7MJNbZvE4OB+o5oiEI229yELowvolHmnPpnSzhKAEnTymmrbnizr7JqTKJxryiSmf2RA/j2Qtz/j7uV86JZt18ZIT4pj6BrbKSoZZVM+17u5oe/vuD8YovJ/LrTgQHv/as/MAKymil6onQPV2FFr5ymBpD+x4FPL3nLplUwxs8DmYBguszaM3tPXTVYj6CvPA12HanUJx45OcW17jv0+YqfvsVqlrGKFnAHWiB97/BAmP//3gGc+DNk8CoyXEhDu3Qa2rgO3rgNtCzl0CKPDK/j6H76QspFdB0HZfKHRNLGmIe1OEwSDDGZA2rwhKIX88h6Q2F9jn6WJzIka4c6dJ/ZUEou83UWs1wGhj6hEsB8jrlzZx5EnFbOvvIBp26YwdXkVTITo9o0Uzq6sp00qLr8BOfpQ2ipqtpc1xA3IoZPQvdvQK28l1ighld3EPoXG1JTqUWJ/BKZZCl1lPE3mtLedvrd+JFnQwQ50bzslWkbuQWNnnkhPK5yuJgmED4GiQ/br4233mWwXdY1+d46ujeb4RApLZz/y1b/P98jq6TQxGhfG4x5uTzY3YIk+hLaT9qlQO08ZPumuEI5k5yJpxUjSyUkSCqlI66cVqGoIusFu3ppBWef7qb/zWuQULg8THJoZt9/GDIgQGbn56QCN7eCjAoJ7BWClefZMHL2zD36A4z5hiD45okVDtOep5ForX4BtYUwsNVR9V4R3oHhRVWMhzFixnEJ8FtqKtkPRXxiaUx/pW1hpj2kvsIFZfvxY0eeypjQWwVIImIhgqQo49vMfAp5+X6rBy2tmZZo3eb10HnrlYmrP5mHEtseNtsPVtsXNrsduH7HbRwOuWhJw8bEABDevUwGFHXqtkCJ/+ryE0zwvmeM0JFBfroKBJADMsp642/fYixEvf+kcdi4l3ROsOZztZfCapzG49GZiENfOQ996EXrrcinCZojXdcDakaQfZmlDJstpPGZ7pkuiHqUMM9evA4jXL5YddyZLKalz+2qyi62b2THO0uddB7z8TejFs0VDs2oGlLHnYbo0Ervavo04a9DHVOQurr/pYBQlQlg86KSY/JLarSrxyUIJBig2L5jEyOfWbItkbwDS0j2Sg2pkSQ/uRCPUAG2HG6S5IVJ0vgxGDG+5U/cg86ux6Io5fJe8u5RtSpF1YhmNhxGbyVxOt7QqkeBWoeX2kXF6MLyHDPE+AcR80COaPiDDeiUmRnz22cAMOdxIRqROHOdjG9M1XL2ZHxhgqA/5cIRisN8mitecH0COn0rPEKlrNJe3MK4CZjFiNVSoJME9s7jvOrUGefQxyMnHktFVddr+avtGeoD82joQI/TlFxD/6nN44U9exWpVYZJBqBaxJ+ktV8ESJgQ7lvuk76YmjmVYSgMUZsIQmyDqTStlR0s5z822xywq9qPiRtvbdaYhAeWxY0s4OOgQr98Ebl5NtYLrR1LounkMcvQh4NgZyHgKWV5Pmz8sr6fJkjdMlY2jkPXDiSnP9tNYzR1j53r3epzAjVu9SYBMlpPmGPvBahRZWk0JmDNPJEBd3Si7d7/yInD7RgYRvZNxuEluTIUTd3YAbfsUweafdaopg29yQ7K7JpaHfMF9Pg4lCRPnbQJz3qeXjLxunt6wCCd9LMMiaYtqtOjmMW35b3rhoJwtSUjaNndqk9YPC0zO6h0Lk5N6lB4dYFpiYqMpOosWahu77dsSonsCI1mYMT0RiZU2s8KSWQXy1zic7+d4R0AUkYdF5LMi8pKIvCAi/21+/7CI/JmIvJZfD+X3RUT+hYi8LiLfFpEPf08t4eYOduEsvqqWjWGBhfS7T3qEtKog/05CATM+EUwzmNmi9xiHXsoJwmaMBqQl3DD9MVSJhRw9DgDQgwOMjq1h3kWcGo+xUgWolt2oTyyPcebn3gM89FipzVtaywYVgNs3gfkMcuwkcHCAb/7hC+j7iO0sSDMjvFEHK5buFIN6twgMNnAA4DSt0r3UG9OjR9XKb6IWnZEbPXBSd5pAOKriyKjC5abHTmasF5sWFy7v49z1fVz96luY/5vfhX7+M2nT1PkB9NoF6LlX83LEG9DZftoY4a0Xc/1odkBk4XvbwO4WdOt6ArHMQrTvU+kOx72ZlYm9vJ6YZNemDDP7tRqlftaYkjV9Dzz1vvSb7W3g1GMYPATMl9+QgeSVQpRotJkBB/voDxrM2z5tqkESk/u0yduw+T70m3twCWWPxCj7raQdo+UGDTmZ1HdJNsjlKUqNkRlg7gSjeaMGjYNsL89jS/CoObr9ANRr8NzwmGzUsTCpatvaS0KV50Eo72sc1h9mhprAOoNxVcN2Lq9GtiJGWWeMrGnaztxq807c3o22ecvfch1iB+C/V9X3AvgYgH8iIs8A+A0An1bVpwF8Ov8bAH4RwNP5v08A+Jffc2vuskmDhbSV2zDSryzJv7NNLL23YEepQkZjq5tK4UBtzMKfS7vWvC5E8iChJGDoKWPeBJPJl1EK2a6/fAUbqyNUOYvLeVWJ4LH3HoX8g1+APPKuFCrnXWF09xb0tW8Cs1liHW9/B93lmwhBcKlpcbPrcK3tMA2pGBsoobhfFcEkSdSS8TQG6dhfLcBExOrhggw3ieVEjlpWq3SqWK8DZlGxXAVca3uM87XXqoCHJ2NcaBpsdT22tudoLm+lZ6PcvJayvsfOQJ78YPpB7NOKEyAlTs69nHZOGU9TmLVxLOmPh4+nlSbNDPHyW4kBLq2l8du7nSbueFIy/wc7aUIeOQ3UddJnY4QsrUC3b0BWNtOza9o5cOntVN506hQQJCViyDZ5eL1OpCzfY2lU7KFdRJ9ZIV+B4pwAZPlE7mDfHDfNjm0266C3bkH3toqzzkvoZLpqJMA2OLBMtNtnkLvc5H7WvBuUJUXyOVQV9oB5lyUeLp2VEl1Jyk4zHLeEjARgNCnJFasUkcJO4Tao4Bx224AN64ozCw55TwKIA0pYiY74pXt/mwxRVS+p6tfz3zsAXgJwBsAvA/it/LXfAvAr+e9fBvDbmo4vAdjMD7N/p+uUeiQOGItCNXkqAyX+Jnc2M36aNxUAUGg/QwkOLLWivi1Z53QyAFlEpldyoTWfYaHzg7STCAekSdqknr+Ag9evYDbrEYJg1kbT2BTA4VGN5V/7lZyRPpE1rBbYvZU2OdjfBU6eBsYT9K+dxe/80XN4Ye8AV9suP0g+Aew0CHb6aEzQb9vlBXwyQCCDZQZPrqfuQQAt2iOPTksxeS3AcmagnartlXhiVOFQXeFwXaFVxSxGrFcVTo1HEBFcuryXsqZdB0yWE0u8fiHdu2oqQG5mKWSa7SG+8S3o9fOppKYaZX01Jz/m+VklOzeLnuyz/rYTTSi7JY2nqWCYGdHjD0P3t9Nk3d1OmubWLcihQwjHHs5ZWLUwkUACFu6rGmtSAmXbQKj/AaUsJR+UIDxDxEJfT0PSGVuNaNoI3L4NbN8oks/iA82QnbNz2uDD4fsu3fNwYuX3cyKknZcEiZtL1vZQ5XNIqhPlNVhvmKUF7Vr31L18qXaeMtht486fAc6vm1ZN5+GKHJO3CgFJhtxZmM/8Ah9ZWtrwd7hSRUQeA/CjAL4M4AQfQp9fj+evnQFwzv3sfH5v8VyfEJGvicjXrt24aUt3tJ2njuUgGO3OWwZRa4gpc+Wf30ADtk7Ni8VTyOwKbn1WmefLeoudK1N98eIvNRUaGJAmbT1CnLVod2YYjwNmsx6NRltTvBQC3v3hU8CxE8DaJrB6CPaEuHaeVrvUI2B3B/rNZ/GNT71s+lxa8yxWWtPkGsdxBrKp20SABeC2gUAe4JXM8kZO5GcBNkNkX9jNsh0ABsLrdcA4J15Wq1RYPlfFo5MxDtU1zs1bXGxavD6b4+2tA9zcabD78qW0x+Fsz0JO3bmVwF9j2uh1fgDZOIpw6rGUIMmhkiyvJSAkm4x9+jd3Sw8B2LmZJ9Y875I0szBNpispyZAfv0DQkOVVYD0/JnUl7buo8/28Y3NXbItlLz4k81nY+YGxXGqtjCyCc0T+YBmOL9Te7mIqu1WgbWJ6pjUcQLFspi9MLdX3hSL15CLpsjfhJD/as076bd5oIelu4yIhtXNolqU0b9jK76UM8hL8Tt3aNqn2EzAgVPaVrVrpSl8BaS56zZD7NeaaRUveZNKR6iOzAyAx4bwFisPKTor1rvfq+J4BUURWAfzfAP47Vd3+bl+9y3t3cFpV/aSqflRVP3rsyOH0YG0ac+4s8wD0INlLq+mHpPtStB/kRzVyAPjQG6u5iqWzQ9JhLFvnBVqXPFFm9Qiu+TNm6dC10F4xWpuiaSIOmqT5NZqywSdWxlj6h38f2DyK8Mi702+mqy5RAODWDeiXP4/9b53Fdl7lMpGiA9YiWKmCrYTgKpVOy+7XnabQnFlLBTAOwUpwKhFU+bVRzVuAeY0wvfrwOmpafrjfq10rKrDTR+z3EdfaDtfaFkGA9TrgSF0n0J7UGG8sAW++Bty4kvp96zqwcxs4ejpt1yUBuHUNun0zhWOXzgK3r6YNZteOpIQL9bSuhTZzxCvnSsUAnVk9SRNtvJzCxWZmDk73tiCrBMB16O3rZQLVdXouy1LehKIeF+1MQlk9xBAvl11JCCnEHk8ho2AskAFfdHoiS20IhBwzguJqJZjn78ybHu317dTuvD1XAoBQHHV+pICVj3GOAFY9keoQeY6YWSE3Za2tXlDGU5dkCclB8RnNZGJOQ+euNRY2+2dQ5+tDQtEtASM2ttM3tVomV/L9GS7w3oDC2rMk4NmviFh1iUlc9+D4nuoQRWSEBIb/VlV/P799RUROqeqlHBJfze+fB/Cw+/lDAC5+1wvwfoy216mqPX+gfW+lEJIBUgHTKAiaVjBKL9el5MpgELMW6av1TTTWmDCTZQlVqtUyJukGWZu8UqIaAZtHc+W9oK4EJ48u4ezVPXSatvha3xinbalWNtLWV8iGuXMT8T/+NvS5b6O5voPm8ha+9dJ1KIBDdY292KPPjFAzeHGLrlIiI1gKaXdmVm5yUtYiaGI0ZlghCcIsA0m1i5LLdsr+jJ0mcLPaxqwlrlYBt7seN7uI5RyiX207bNQVTowDzqxPMZ1UuHlrjhPHl6CsEz12GmjmkEefSdtvhSoVUQMJ9LauQ6tRYml5O3rEDuH0E4jXLqTHnDZzIHaQtc2cFIvAwU56fktzkFj3bA8yXYXOdiHID09XTUmYbp5Wr0yWEyiPUxmOHDld7NCqDSrTnU02YcmNX1Vx5Hh6hKozYzoVX3cYtTxbhbuY+1VBfJRE00R0t/YwvnkNeCTbndXbxcIEq2n6dzUyJjkoe2FoGhvrAyvcpgYnkmpfKS2FKvVPz1UkoRCP3ofrjc2DtLlDVYDKHiIv9lAs7dq0vw/nH0PnLImBSdM8/20ncJFcB5l0TZurmfBojGUzlHt4fC9ZZgHwrwG8pKr/i/vojwD8ev771wH8oXv/H+Vs88cAbDG0/usvglJ0GtKzXa2gt8ubVNYjY2dSJ0OQqirbjefqe9Jpy0JJyirTGw6EaGbiCKDZgIWeluI0UOg5kMBysmQZPVlaxejoOqrVKY6eWcdkErDX94mVQXD8A2fSNVfWEV/8IuLn/0O6x+kK8OGfhrz/Axg/fBxfffEant2d4dy8we2uswGq0jggAFgOISdUin5IVpi7Mq9fTqsnaoYiQF7eF3ISBTmpUkI7Xzg8y7voLOes9uG6wizGXPYjOD2u8czyJIE1Ukb1z69s48KNg/+PuTcNsiy7rvO+c4f3Xr4cKzNr6urq7uoR3QAxEaMECCQkSLAkBqUIi5JpKygFw/IYtmxHWLbkH5ZDDsuSQwxLln+QIVsMO2yRlCVRHGRxAAgCxEQABBqNHqura56ycs433eEc/9h7n3NfdpMA1SVH3YiKzMp8+YZ779ln77XWXpuN9QG9Xg4BZr/5FTnnwxXCzYviahM8jA/h9lW4fUVKaLnZJLjNRjBYlsWlWkIrT8PkCMZHci37w8T+VhNZIAZpGDkWQhQqh6aWzpW6kn95J7hZWWxYXD2TDMWCTGwKyCI7Ko+XDNGRFpNk0WGOWOkelkHOBU2gbT2h0eARyQlTN2Tpno0SNAleXSzP5Xlqxyt78R61YOOMYFFtpxm8ziUHVgFZma3nLpapWnJbJhtb9Ey4HnyEmuLzGtzVle4ofmiYJZAyWtVQBrU9iwlMK48XraRWf8ew27dzfC8Z4h8E/jzwbefcN/VnfxX4m8DPOud+HLgK/Bn93S8Dfxy4CIyBv/g9vRMnuIgz6yVb4IWOtNRdL372DqPs1IIpSgeUiQtaRltwc0UPWlXL6w6WOlByXFbIoG0NnCZTiDslzN+UChyH2QTOnaNXlhT7h0z3JyzkGdOm5exCj+LJR+DRp3CDRdyFd8HTklmG7Rvwyjfx3/wmz//Ci9Q+8H2LfR5a7jOZtEy8Z9J6tptGbaUy9tqWxSxjOc8Y+cBCByvsiqwto+z6IgZgu25YzjNhPoNJaeblNtbZYqTNWpFzu2oonDDKuXOc6pWxfN9vWh5Z6nNu2GdpsWB7Z8raWo/p/oT1T35A9IS9Ae7C9xF2bkFRCuM8OtAsOxdxdP+0lHWTI5HJAKxuCnu8ty1ymbs34NFnhGBZXJWFD/J4l0GG4IaQhPR9mQQYmlrwzOVVuHsL1k6kUhTm+oWtkohtdB0CIsIpRYHT8yHEiGTX3W6frvZTgqSbA5UMx21CoGoD0/0Ji9OplvVicRb/IIRYZkbrLbu2GvylQurhXJivilwnj7XuK+cIPgje6j3OCQESIaSQ7vE4NU8hJFeUKRD7DrnSXYuA0/VHNyimRSxrnoQVCoOuFmL1rOMsVcZqzXDNYK2M3Wv4No/vGhBDCF/grXFBgD/8Fo8PwH/0+30jwQiUoMVF6Ox8kb53MUC5ogdeG867YLM+Pu6M8p4iS4zuLHNN8JmKQAlz4xMtEBtzlnbPLL5e8K0wpydPCWFxa5ulRzdYuXrIqPU88cwG7pnnRPJhQ+bLHm64Ipb5eztMr9zjiSfXeKpfMnzmLITA7tcvs/z0GaaXt7h3d8zNnSl7TcNSnuGQIGdla+qVzmLGYSzy8RJurZPpTQkMOnihaRmNeUbOALlznOkVTHVu9HKei6fjsGBjMODK1ojtiZAq+SF8+r0PMT6U7DpcvoI7ew7aVqz+6yoFmTwXQ4ayJ73GRUHYuY07+bAEwcU1srOP4b/xG2LOUE1wZx4R/8SlE3CwI16JIE7dbSPZYG9BHtsfCsM9HcmmqYoAxkdCcPV00D0htX2qVVaopmmspon0fQs9LaNzyd6yfkGWpYFSx/FYC4DdAWPpeiQmug2BhsBkauRRp0PDoYGvG9TsfWniEBMEvSe7pItzCSaywKXrJgYrIA6577rX1LOI6TtnaovOa1iJbpm2/R/SxmFSNd2w4hHxxUJK8RBwWacnGlKVaFIjI1SQZCn2UN+n48HoZYYYmOKMVmsAV4zQqbNJaGrxvNNZsvGG6KTNESfpYIc2giB4j8O+Ms8gxkzApYtsN06RMkl5uMki9BSubeAWFinLktE//00GvZzpdMbwI8/C5mnCrUtk7/kELK9LAD4QcD/cvcvCE6dhY4Nw5y5sbkK/z/jzF+nf2uP2rREXPv4427/8MitFzlKec3U2i50n9habINng9BiWaEhsJicpEgAZ81Ke7pbXd44yk2l7i7mwy1mWkSGD1599bpPFd53Hff+HOPzffo7NR1ZZ+NRHqb74DS7/zk2uXd7nYFLzoR/9IO7jPyhB8EDnLvdkNGXY20olrgl260oNUmuczS7ByThSE+of7ePOPy0GssMlEW4PVyJWHKU3ELEvYZB9KteKQl57dZNIplnGr2M45zJHMxHICw2qQUXfjlDLBm3QQyyF9S+rECTj1nPvkT83MTwIieU0k+/3Mu2zdgkH7w3kL60XWPv1g099y3MYIkDWi+WqlJhZ2sCtDa9b0gKuSybp/SLnQQJXlBsZ/qdrTUrZOrLcoa464wlcOrdxvGmRIIC6gXaWAqatRR/03lBm2qCK4HGFduKoa1X0IrgPx4MREENIMhRdBBG8VQwoGnkCltbH1DkE2WWqiWaObcIULbBZQ7i2/sxpDSF5rsWLgpZFZfLAs2zC3raBzyBT425cgaKgPL2Cv7jLM0sLsLGBO/kwbvMhXaxqdV/v4s5cwH3k43B0QLj4Cr5qKD76h3jh3/3vePSRZZb+p7/N0ysbMB3xgY//Ki/99X/IaNpwIi9wToxoccTJeW0IlE6yFYdkdm0I1CFEycwwm89U7CidOD43IajjtmgWL6wPyTPHykqP7Z0pT/+1H6P94hfFfXp8xNL7H6e+swtVRf+//m94pm3h2kWaX/wFxs9fobj2s/R/6NPwjveKmHp8CIMhLK3iVNQeGu09Hq7IlD0bKFXP0jXY3xEJT/CEO1dlzOVwRZxz7Ho3oi11/SGoVVswyU9dyViDogf7e0JybZyZL+GUfTZ8TIJF916R6x832dERflrJ7XUsEHYzQiNUJFiGuDFFzBEVdQdomiCWabouujgeiptH9llLZLtnu33MdiS8z/S2SnRZIKur2L8c/8YCm+KGcZiVc2ldRPLGRRIyTLRvXXF7MYZAfj5QvNJcrp2Dtu1gl3n3TeMKJWu0IovPl5ncR5Uj3Y3uPhwPRkCEFMCKXmJ57YRrqeP6Q7lIlUg2YsDzbUrtteRJ6XyWMr9I9fu0U1pAjNIeg8gVm7GB4Hkpr9HXQd4mBjdmcu0UHO7jmoZmZ4T3geXlHu7xpwn3buJOnIJ+BkHL9PGB3Dxbt0Xg+/hT5IMB2bMf4j0vf0u1WHqxmwr3J/8C7/zUn+XqH/9hbt8d0wSZ1pc56AeogqclGbgOVW5TK9t81Ppo4GAONtDBDUE9EyXAD7OMvmaJrQ/s7M54+m/9ZVg/SfH+j8tw+s/9PM3dPXp/6d9j+nf/FwZPPwf9AeEzv0LxwfdT/AefgG9+UdrRZmOJCCdOqyKgJ6RI2RPj2N27MmB+cU3lL7l08/gWd+Yx2UQOtgXrXTsJkyMR6dYVDLxc99lE7MNqld3o9QqToyiEDzt34LFn4OqrJG1pFjdDERfnUaYCnYqDDk4dAhzs0R5NmRwr2ST7s++JA6VQMqsgsc90AlFLoGk9VJVIiZxLs2kgkoDd+zu6NsVNO8FNpvsTMXNHLWHzWUjBzzYQMU9Im8KcrKWLpTcVwTqEbACcQRAdmVwIQXwo7XNGnwC7vo1k2yqhC9oCGBolvuLY0Z7+uU/+VxHL738PAeZ7O35fwux/fYft0I163VVyU5rGynzalOaPEgjLIsy1xljFbqCD+YZwMwLopPz6KH0rmppbdnrcfNIkCr1BZPTiDdDIxc2XBxw2LctLpRgJnDip0gdPdOdRXSNPf5+A/GfPk/9b/wmsnpKfN5V0sYz2CXt38Ze+TahnPPzf/2ecPrlA7pJrTR0CfZdFYwEf5vtpTdQNwh7bY7rzggvnWNRgaAt6Mct46MIaD7/zNE/+yXfDucfJ3vUHcY+/B3fqUfIf+U8Z/NQ/I3z+1+g/8wjVP/4nuCffg3vPe8l++MfJHn5KbMAuPEX42he07MxFjD7aJ9y8CIe7uMU1abMDXSzxymEi63DttcQm6xjScLAtZMpsIgt7sJiu+f4WYW9LNjRVIrjVTZHb7G3B6fPxOtDMlBwbJxG/QSXq3DJ3H7hM/mY2oZ3Ugv8F02mGiA8eF2YDb2Ke7RrYQ32r94mVoKpmiMGww+7Gz6rmCrGk9YnsIH4WZYOj12FIzLG26EVG19ahZYK23roscdfswkpaw2CPmVLE0t16paUiaQAAIABJREFU1iElNqoakRuxr7CYmdPq81jAVYF96tMuYqJyv44HI0M00Nhuwv5QM6Q26aQggt3dubWuvyAnKC+kvNFdyjSIZLkR+smJOMuIA7PjAG4/JxAFF3clnHSUiItIkwTVQcp1py7NYbhEePF5prf22GtaTn7saRguyYJfXE27qW/AenKHK/C+PySfvzeQTGqwJM7R116FhSXcygbZ2QtaNuRsPLLG3l7FQdNSkkpdGyg/9kGyO2TxjVuvJq/iqj1qvRhPIJKexVyIFo8s6EEmxMlwWJAv9Oi/7x24d7xLAlxWCOHRNsLilz2K/+LvEEZ7ZIc7+H/+02Q/8EMil6mmuHd+mLB1newHf4hwsCPn3/wmVzdx62dkYZS96JSC6dp8K1nEdIR76r2iYcxL3NIa/u51MciYjWG4LLhVbyCeh8sncCubMoelbSRDbNVJpjcQTeTGGSF1ujO+o7JBsesYJARLs/JSzCiC9J03LXUI0dzBgmBs1dP7pEHu8cKlIFi45DW5YnNZnJO+eMvaLMOLWr1sDluPgUkrCVFNNAIf9QYEMz3Jcn3/KqY2w4duv79BVkqEJHenPAXhuXMl2KsbLBLGh5ppt3N4H7OZkGl6GDMc/RM103VFKe+z7Eumb+uy0x0U5U9FT+8/LeXzLt779o4HIyBCCjK+FRZxYVE+8FzrVDg2XyGLF8myKtNfmXjbofhGNVNpgYuKfZP6REFpvLmUkrBd2Lz9LO230iqTYeGx77WpYXmZyaQVouKJJ6RcWN1M5Vk1xkTFAXAbZ6VMtHLm6Ah6C7izT+DOXBBBsurl3GARLryTwfkNhhd32Gg9W1XNxEsg7GdiO+ZD4FYl72HUSolRB+jlyRVn1HqW8yyW2XJ7OxZzx0ou/clLSz3IM+3yWBJCqJoQbr4uLXg3L+OeeR/oSE+3/hD5j/5lOafjQ1hak82o7MP+Pdyp8xKQVETN6qYs9KIX/Q7dIE/ZwGBJoIXgOwyw3vzNTJy4l1bhaA/WTkkA7C9EiEXOm5fMsr8g0MXCkgRy81F0nU3QqhCImju7L4P3soi9lz7p3TuE6ZTRqGHqPbNOlggp42t1o2872CwdFh+ImSWA9wFXapeNlsGxfFVLM8uIbANxZq5w7EgYnCksOq/aIVdi0mAZYSyRfcwak+zNdQwciFgjRZl8KI1ZbhvBi2OGmcXXjp6NpmM0osa3co9YaQ1JM+o67902T1uf9+l4QEpmUqpflNJC1LbzF7ARYSbGpvlOFmGUvVo/dV2CRcjZxLIpgsSWkVrWZm2AUYahzieKq4RY5gq7NWcsa22DRYk7scls1vLI6gLukccliNXT5OvoFO/RLNffvETYvkG4d12sso72SdPP1F7M3kuW4zYewhU5g0FOr8xoAwQCY++pvNd2PfNFFJ2gUVE2kMq8+TySIVZaajvQVj3P+mKJbwP973sS9853w6nzcp6bGnf6UcnOllelnL/+mopsGxgs4YarkvlWUwk8Zv2usiM3XIbhcrwmjPbV5OEoYmRxtGhvIBme2nw5gx9CkGtt2YSZvtoxm8i5D8oI23OUPVyvnwKFtYzq/eAMw7ag7M1DUDdfG5Hb1HBwwNGojvrDJsi5NpmxnWMro2c+ldN2WLcQdPiKSp/fcGSI7zUGFyCMjyQZmIzSeTPm2RKH4FPWplKZiL0bTl7PUgCy8lQZbdcbzPUbWzUWg1U1U8PejlTG1qYFRUtk7DNo8pFa/0JaQ5DOvSURhQjJY2D0bfrMziU51X04HowMMRDF06HNYGExMb7BK02nDiSGIZoppZ5MwxxjNtU1abCSwsB8SLuh7X4+RFFpfN1MXTY6wLcFwDnJgt0AwyW5OYDNjQHuwnPy88Gy3sh1wjOzXG76skfYviXvbekEbm2TsH0Tt3oKsk5574No4KY1DAbkmePeuGbkfRxaX6nxwnYduU5aYNyGKMTebgLnejk31MtwtZCbcCXPGHvPWpGT41ha6rF6YiBs8vkn4O41eOw52b19i3voSdzDT6cNoeOBF452dc42uJVN3LmnCZNDwv5WkkLVM8Hs8gKW1yXjLHti9mD9xM1MSuaiJxDD2inC7Tdk4xsdCFM9XJGPqnNY3PJ68gQcHcg17fVhUuOW1kS2s7QaM+7u5unKnvgOqj9fuj8Nm9YAPTqQhT6dUldtxGm72GBLYpkt/hXHyBUIkXDxqi2tGyFVwmwim06jWWxGCjBNA7k+63Sks2naqNQw3V4I4oEYpqN50qhDsriyxNn9riqIKJkxuVG89R2hW62ZmUbZSwGtUXLF3LoN9uoywV3ZUNnXgBzSes0V65yNIvQSKwOXQWglSOqmeD9b+B6QDDEku3NI5aul5pZKWxlT9GSsJahPorX4FbHzxIDoUE2JnSb2/EaaWLAzobDtZFlOvBn0QpgZprFlc7brWS43wcISYTohhMDqs2clSCwsEc1vo2q/jRkfl1+WrOvkw7LYvBcDAstOs1yex+Q/WQ5lyZ27E+7UNUetZ0n9CQGuzdrYG3unatlrZMh8t5y7NpPHls4xbsW44UDnoxzq1xMnF1l6/+O4935YhOe723I9zIS3148SC7qGo/VMRo16r7NiDmVMgMtk/vLSCck6FlfFAHZ8KH8/WEzX5di9IQLrBSmf+0PZDBeWUuveYBHGB7jFVQlWQNSpZTkc7Qv4blmH4o1WiosIWzsh4twU0kYKaVM0rFePkZ5L3y17w/y/rj7RSKtkrCHPY1+n0xZ2dhJ00+un92IZYq8v56DQ+129CBO5mNpQrW01wj5FL1Y7ZtEVDZOtKjkuq+lATZGcsXs+y1KW6FxKWPScuf6CYomTtLYjxihzWWJSYq8N8vnyzhqzSZm2gdXVHFt+v44HIyA6F4XXUo7qSc27KXchC1DdOVJrkIssoEkm4sLKi9igP9cJE905OmLrjsRljsW2oUJFqZ0LsstGhq6pYorv+gu4ssfqWp/iU38E6xel7EfmMJjeEmSi2eWLhC99RuYZX3tFPtPSqmRY5vdnmGaWE+5eprp0g+uTWcw8rkwbxq3876D1HKhfYuEcQy2fj1oD/QNVCOTASCU6Js0ZteL8PMwzjnbHuD/6J2HrlhIhU/0coulLm0GRgG3dZNzKppyj0T6M9uT7K9+Bw20hn472CPvb0QtPOpJkMbvlEwonqPzJMk0dRuXsNU4/ogJ9UxtUaXFMjhLjPBuLD2IzE6wRxPUmdFzPi17SudomqELsSDQIYBZNC+T61QIzQJyf0i2Hu4fNwLZCNZlqJNeiOgSqqiUcHsln0KDo8k7vtLGrVgpDIjPqSu5J0/plaS3YGhFn63KuI6srQpfJj1qOxm4xwehjl0qX9LINrL9wDI8VOCqYhZu9D0tALOBqN1DUW9pGVvbU9s3riIlBKq8NArDMNvwuJ/1f4XgwAqJhc5BwA2QR2MUE5KRW2vit9L75uMVm8Gqadg/fRiffOJfDdkgbS5CrEt92KOiUyC7eGBHTsZ5LkwRYSeOcLMJzj7L8xCk492gCmJsKCFK6dHbAMDrEv/QKk9/4bcJXPi/i46NdGdR+95qwuYYnjg/x3/ws4euf59bzt/CIBdedqqUJgWHuuDJrpKsEYZ2tjMucmDRMfeBIbbzMcsoyw526pQoixr4ynYk66Gf/b8LdW7iNc7j3fQz/xV+Uz1j2kleh3ZBtI9jvwTbh4J5uREp4bd0Qe6+6kpa65XUpdxdX5fd3rsjfea+uNq1mxT3JMrWMlTGmGpgbtbnXEp61U/hvfV4XYp0yCcBtnCXcuyk9zUur8nfTcdps7ZobBGObZFORvAKFdQYSu9vrUehMlOpYJPTI4KlKN6DKh6j9BMkSWyx7FAxy3HrG3jO7uSv6VMXLQ9umNZCXMcMjzxOkAqq1TK2R0QlHzVwjM93tCIknKUvwgTHApAwx3uMQr3tsp+v1UzCLmaURMZptKpQVO82sRFdZz5y+M2KJmhRluayzwtzzO5mkrc37dDwYGCKdstVOTtdMYTqWBdKaQ4kYL9jjBChOeIXrmfjax5DvFhYjIxcvJCTdlJWx5qZtZXPXHsxwFbt59EKLJEOCdPj2Nyje+5wMVVpcS7sYCEZlbVEa6EYv3uDmrREPj74uTf3Lq4TdLcEjt28IcL59G954hfqLX2P3pVs8f+eQbxxNOV3mHLRebaRk0RW5YIbD3NHLYK/xcaZLd2g9SNY4VAfuQeZkdGrmeHphwPXbI279i1d4/x/4CP4bn5EA9tizxMHt/QV5EsOJZmPCeF8+58qmypRE8uGGSwkUL0rJjLdl2p5bWBKSJtNOh74M68JmC4N0uJR9wvhINovdu8LO20Y3HcFgEffODxO7klSryGwi0pzxkZT+IH93HHeyLiLv5e+0vO7iZi7rdIn4FkYjqjYwUUhCJDRyrrtHxjye6EmZiJXZlZfnOWo9B9f3GNy+Do89I3iqScvMfQe0XM1Ttm6ldZZr5txgI3ajaLsoj7HJxOrDXKTkOWQdhG6GaocF2+gx4IGOa3VkfD24PAVGq6QgBT+nm4/KaOi+N+hAMqSvuQZHcyq6j8YO8MAEROZxvE66HrEKUJxHTty8MLVJabnJEiIeksWTbH8fp90ZuRFfuyM6tcVomJ9pIBXncFmR3osJQ9uW8We+zuJf+8+lT9Z6aD2S5dSzVHYqy1zXnmsHU45ebnjX6iX6w6G818eeIAwGhBtXaX77W3z1V17l9Fqfh57aYPL6NhtFzmEbWMkz9hoPQVv4vIxANSLF+pUzRAtnw40OGulYGSsRU/nAiSLjqPU8P5rw+KDHBz5yHk6ekT7k/R3C4S7haFeMFTIngU8Z+XDvhuCgWSEBCPB3ruIWhoS9e7iNs7jFFTkP0xFucRkaEeE67dmlp2C++SgaNqmbiOsvEA53cUurMhulmsLiiuhAi0L0hcMlyTabBo72RWYz2hP/xf5QrlM1S0HPFrKqBly/J7KvxZU0Pc7pHOO4idaKPdaMvRjlGpP/u97egTg3u9vWl7nUXmll89Go4dT29jx+ZtmwHZZdmWFGXEM2TsGp4kJZXc18Y7tp18qrGwxxsevLWhatPdDleSJBskyz9V7aTDpjO7oJjXOOYNisy5Lcqasz7jgNRVzf1qddo9YqhyJljM0x0vNtHg9OQDRczXspZ0Au7mySLIWakMBkF9IJdZkwUyB4h0vqeLtQJheYa+nr6p+MRPGpZUkCLBooszTeMcsTM9a2UfYR7l7jcGfM0vrZhGOZnZn2YtJtSfrWV7hxc0QmbfXsXd3lpS/+EqVzPPvYKnnuuHVrzK3RjKUsp648n/vyNe5WMgcZoOpUPTaJr9urbDiVgfaFZovdmctHrTxmu/Ys5o7dpmXceka/dYU/9smLcO0aYTLBTyrys6fg/R+Uc/DYO6T3eLEvwbCp8a98KeFJTUXIHCwsErZvidxGz1k43JWb2Vya10+L44xzcS8CJGi++i1hh889IdmKkl9uZVFeqzeQc9rMCE1fr1slLX6zibjiPPqcAv56wuIGqnKrVgJysC4Yk3LotZ9zZc6EmKl3R0y9p1LSpPKQuTDnYgMS/CotVrr+hxmOFoE1FtS5aOI9BwcV7bWbFHeuSadTnqegCODrlJ31BinbzUvtdfYp4zLcziQ5ZqBimVwm7kldAbTrLcTyOplmuLk+aYGdGokgRS6QRiZrSrBZMV0INm5DCc/YW21r3jmEb9TgW+vslmCuPNqK2M3obfM0Sc59PB6MgGg7gqXCzsn3wFz3iFH6zmn5oO1CdnG9TEGjbWRHisLOWcJUIg5iKn8/z2zmZepfDiEuztjPms1PNaMoYDqSrOQrv8npT7wDd+5JoiTAPPXkj+XmqaaEezcIF1/joGo4aKXb4d7VfXrOca9p+Oyr9xhpMDtdltyqK+7UNffqhsPWx3Y8IU/MQdtRZDo1DwzujIayTTB/PoH2PVLiyXwV+d1h61nNxUT2VlUTXn0VWs/216+wsNSnHFfc/YWvMVwoWP/EO+GjHyfMpnDmYcnYnLCO2dPvw1/6NjSNCNNXN1Xfp/6RIQgsEETwLJKZvmSYxq7bhnb3Fhzs4S68UwT21RS3MJQoZCXz2ikJDOaevrgi98O1V3EPP0nU6dEoBlnJwjL3GJvjHO/JLC3erubVNrfDfdr9cWyRjGNG7fR2jjROgLnNyjLGjMRI1yGID+bFOyzvbs/hfBbM0r3auW8jNNNZ0nrPh2qq3V+dCsjWQkfvF00YvLlF5el3RjTmJYQ2YYdGVlrgstdQ7HUOm7V1pFrJNLvZblbXUXt0vB59mHeusmthGON9JFUejIDolZxo64T7FEWSP9h83a4gG2Jwc5m6bBsWobtVaHxKuRUgByVrDODt9ndq1pBGNnpw9r2Bv/q4o30Bn1U/R1bQvn6Z4n3vlkBYdzAwY2ntswDMJky+cyV2kuw2TbSTF8xPiJCxD9yoas3k2hgIh7mj8hIIqyAteVNvVlPyHE0IOrxevu9p4BTGU4Lg1Au2OG4DWZ6ctCsfaBz86s/8Dh98ap1Z5VleXWB6bYetrQmPPrLM1V/6Jie++BILT5ymeO4pDXJD3PIK3q7jZCzwgWbFYbQn2fH4QB2xh3J9TEBfT6FGZDXmCn3vHu3l6/T+2J8TtnhhUUrn5RPSEVMORIi9uCJax5MPCyM9XCWsn4LFlbRpWndRF48zVtuue4RlWubKOWV4Q9mHrTs0h1MaQsQFOfbVuoK6maL9PNN7Y66U1scdNi17u1OW7t2Rz6VSoxCmAhsYQejb+Xs1U0jJOq9CiOsmKHtrgSgaJndcntziyjye3jYQ1OTCgpjpaKP+VIKm+SMKI57gJJuTFIMjGTh12o7dX1Yi+znn/C7pNaf3DeqApe5G0TX/PhwPBssMEggXV4lyG8P+8iKxtdBhl0JkeIORKbYb+ZbuQJrYJXIs9Y8dCjC/u3WbyvW1bHKZyxW3WFqV19w4KxlQ2aM9mMBDj6QuC8Usw/gwMWFlL5aK/fMbVCEw8p57Kqa2C+IQBnhRyY6xZoW7jT1O5DQ268TKtF7mInky0O+B+NUCZKUstMx2lql6plUctZ6Rl/7nw7bly69tc/HWEW986zZXrh6y37a8fuWQXi9nNGrI+gWTz3+D8We+xvTXvyTZ4u6WkCXv+ABuaU17iKcipG5qWNmQa11NZcjU+CBhezqXg1wMY5vXr7H1rRv4L/+KiJCLnmgO9+5JH/PRvvQl79wWV5ydO7iFZfz1V2VkQdtKkFBmOUxV+9bWEeiP3RFAlF1ZFtLBGoNm/mHrLgeH9ZvMM+z43eQ38feavhcdhKAJogKYhcDeXgW3b4uhsFPZlwWBzjoITUWoJoJ3jg/ld92eZAte0cTEpvaZwFokRbE9sGsTlpdahhdJd1v0ogejnLcmltaRcDQTFqfDoTq6TpdlokO1yqltIDriuxSMO96JMdDaaxedoDmXZb7948EIiCaVMDlD0QmABqqbg7CJOnv9hJ10y5pO+h4P24nscb7tNLzPIlgeyRa7eeLFSlKgUE1FFG59m8b01RXV3QPcM++NJqc0tUyaqyvJhCYjVd3nsLJOszuK2jXRAkrGNvaBQx1Ib4Lrozaw3/hIiow7pJInxOA41LGk62XGUOGGOFoACX4ZNmtZfmEMtWWOhXOcKHKWcsfEB3abloO25Y3DCd85HDPxnl7uhIm+PeL1z75GqFv8pGLwyCbcuQmDBUJbw+EuYeualLV1RRgfSEvddCRvaiazZdxgURbQ7h29To3gsP0FskHBeNKw9bd+Sq7Z3WtiFNHW0rEChBsXCfv35BourYoY3ErKXEX+RZEcu0Guid1XEZ9r9bGdjiYQCZTdA/du4q/dYGtrwrjTjifmGOm267rd2O8Su8wc4x/nrCixUtct4eBQ4ALVSM4FQ8M9VY/negO9LxXOcZmI5IOUm9HExIgVIy7rak6jKxpbDUZRr9spV0OHZMmkM8XluczdVn2u/Gln/cUS3Qxrm9iaG8wBqlv5RSmU4tBmcmu8gM5Skeywlza1+3B814DonBs4577qnPuWc+47zrm/rj+/4Jz7inPuNefczzjnevrzvv7/ov7+se/6LizbM32gBUeQG7W/kBhI0wOaz2GHYYq2WfactovY95BKaEuztXskjj21NiEtHVIPc5Muhj2XMWpFCb5hcH4D98hzhNGe3CQH9+SCGShuAJKWM70za/SdeBUCXJs13KlbjlrPdu0Zt4ILDnWQUaEaQ/s69mk0aLygLmWDNmzevhegX2Uemg1adjPV/mYLnlt1y1bdcqDv7bAVomWYZyxkGUdNy+2q5sknVun3cq6/vsvg0U3Gr94ivPA8vP6yPFHZg8GiZHFlT0q/o105xwc7sLgspa+VgAtLEgwb6TEPR7vUW4fs7894/vK+tJb1+lI6H+5K0HVOeqddBlkhmdTBjsieIGV5poeTG1XupeFSItIae10l84zVtK4J56TUr6dUd/aZeR/Pl+Gx8Htnh00nCHaP7qzmo9Yz8YFq6xAO9pRY1KzPSv0sl8+iOttQz5JG08gipArqBiAgkSQGA6jW0Iwc5rqwun3F9rz29+oQFcdrALHxoZNlO50Fba/rMg2mNhbYNImQzGyzVHrHYN1NVJoqQl/38/heMsQZ8MkQwnuA9wKf1ml6/yPwEyGEp4Bd4Mf18T8O7IYQngR+Qh/3ex+Ozol3qVy2ssZ2j+7NXE0TfW+aQMMAuxO+7MJATNFdXkj5FMJcL+XchbJWO3sfGmjjY0wHpu/ZLa5RvPsdcvGLUsq5cpB2R1DWuU0L/8IFepljrcgonZS3fScSmNUii/Fzr/FzJqQ2I7lwgiV2Ax8QZ6JYZwqkbMRK5GGWxfIZkiGEZTWDzHG6zKPnYulcnMW837R8ZzzDE/jSy9v0+zmrKz3Gb2xx6aVtwkTbuL7xBcKLv53snHoD0SQOFnEr6zKfuT/ExLZucTVl4+ZUc/117l7cZuQ9B23L/l/4i1LGrW6KzZcZOKgEJVQT/J0r+lwuZX6KU8YeeEgaNtscbfMy7amaylL2UjXgMrh7i2ZvzLRTLnfPdZLUvPXt3l10Uh3o9ySMceI945t7hKuXJWu2Kgnms9yyFwfTxw6VmGElUXWU1di6CCHeq3Gd2eOiZCaLshjTIsahUl2vAKvq7P8WPO3nvsXKcpdlUNikzDIZR3Tbak2aU8/SBEFzpzISzuZGG0x2n47vGhCDHDonklL/BeCTwD/Wn/808Kf0+x/W/6O//8Puu80JtJLFdqaurgpS94LtijbM2uzhDdMwnMcCpQVJSLtO0Yv+e6HRcqFj8pqwR9Wd5QVxdoXiHFGPaIe2j7kf+BP4V76qzs6K39hkP1uQVoYMFnEf/SSFc+w0nkzL5VmQ1rnKhyiZMRC+0CyvcDI3eSnPyHCs5hmLmWNFs7dcT3ep2aKwyI5F7aoonHSkAPQyWMzkOU4UOef7OaXrBFK92PuNj4PWt5s26htvVjUvXz9kYaHghYt7vPNPPItbXaX+/JcJr18UKUtdCRZ2tEeoZmL/X01xWS7ZYSv+gmH7ZtrE2oZwcI9w8WU2z69I37X3fOnlbfxP/71YZofpSO6DySEc7BBef142m6U1uVcMb7KgZhm94WUmX7GMEVRWM014dhdTrKaE61e4fWvEQdsy1pZII0bmu1HSPzmX6ZzakSkE0oYQpydOvZTNly8fMP3mq7CzJRuyBexuYqAYXpiMUpeK9ZtneRzhGx+vm0ec1exbucJ5maqvWAEp0UkiPrpDp2K2CJivorXS0n1+ze6iJKiZpTXZ7QYLIT5P/FkMEYozmhC9awhxH4/vCUN0zuU6gvQu8KvA68BeCMGQ2uvAOf3+HHANQH+/D2y8xXP+Jefc15xzX9va2UuBzkqDplMyWzO7OX2A3uy6+1jZ1HHXlk/X2a30wsT0X95gZJjjZLFI44c0bU9vICk/2pT1tY1gWPVUvP/WTgpZUPRTZtK28xeuHKTXb1tWewWbZc5SnrGQOTaKnP1GSqbCOQ7a1GZng6QWdHSlzT3JNODlKq/JkJ/3MnlsX7/2lIARh+w0ArNWDHPU+kjaLGZZ7GQZtT4aRlj7HyRCZ7dp+NqrO6z0C25+8RKzl69Q741gOITVdQlY1tlyuCvaQ/U5DAfbauzgcOefYU4GleWwtcXdKyJHevfKIjerml//6S/JOSx7wpTawlndhMP91IvsMrlfeh33mm67WZuyrBhozGF6cY04DMkyGJcJdnnnDnf3Z3FcQxXxPzn3hsda+x68OSj+XkfhxKNyGgLj2wewtzuHw73paJukx8tsE/ApKbDyuShTmZx11oAFpf5CIjfs700faNVbbB0M8wy3dY/ZkDAjbgzj1GFVzpoeuoHP3qdWhsdL/Pg+a9lM5019s7c+J/+Kx/ckuwkhtMB7nXNrwD8Fnn2rh+nXt8oG33QXhBB+EvhJgA9837Oqh3GiR1taSz3JFsy6w3Zs5zatX1EmGyRz3cg6N7Lpp5pK3p2VQYoxJsNLZe7MHVudPeZEuRZUbafqD2XHM682yx7blmjZ1C3bIab+tOKekyHBpgV21Z3mZJnFciwHltWmy3pmSye40yCTEtsE1plzLGXE+SkZErgE+JeANszlc1p/cxf8LxxM9DU2SwmeuZMOll7muFe3DDOnOGfLcp6xWebsNg3jkefmeMaprQllmZF/57M8+pUXWPiBD+LWThCeeIewwNtCeASQ61LNpCVPzRfc0gkx0L13Ew4PmVUtVQi8cSRGD00I+L/735L9h39VDHiHy5J9XnqR8Llfh3OPiyN2lkvnymQkWSkIw2wbqFUWXbMPO2wDtcWa5TA9hN0txt+6xH7bcNB6IVWCuJQb5JA5kTgabivnVaCN42V196g1OE29aBFn3ku8qqZyX5tDjxF5b3V0721fEyh1k/eEuk6fBwjBx7kzcUZQXUlJavKSXMG2AAAgAElEQVQbUBjKdUpXlwKtdahoIBPJm7YLmjYxSm7s9rdArettOhJpkW+kgrDXl0dreV8Qgo0gLhNf0NEr3o/j96VDDCHsOed+A/gIsOacKzQLfBi4qQ+7DpwHrjvnCmAV2Pm9n9kl+txlsjC6mZ196DZdIME3Ov2UOlM2lkURf0TLIb2BqqncWKae7xAkcWrZcRcNvfgxbe8KQr0XxvruNREhnzyXuie6XRHdEsB2tSxnVMnCshJ5oCtlqsahPojG0DRtK4UESh8CK0UWWWPBnnx0XjENYs9JVglQuCxa1tchaAnsWcpSGVfozzza65yD9zKSwFxxVoqMe3XLRpnjQ+D6rOFUL+egbdksCs6eGXI0qmnbQLmxjPvYp1Ty0spwqMeeTdfTzD+Lvk5M1MWTF3DlVap7h7JPapBezjNuVTX/5z/4An/+I58j+8E/A5MD/NE+s3/0j/nSb1ziEyd+Dj79p3FnLiTWU7V5JtiO93RkbucDQOyC0sXssgw/OSJceoVbl/eY+MB27aNUqTthTyRQQrJkb5EfHM9nVLASj8JJtl8a8WHJQFN3Wg6zeUWEBRwrp43oCIEQijdnUi6DRoMhzJXB5nAjz2drpDMB0CAGSMSGSWDs6W1oHFnE9GXAvV5jC75FqUbBOqLARPnmC+Q1ABo/YOfEGjNcBqGTbLzN43thmU9qZohzbgH4I8BLwGeBf1Mf9mPAz+v3/1z/j/7+MyF8lxBuWZel/bZT20Xp4oqF2oAZyGxBMgaohPXEQ8cHMDGpx1j7UZs5vDJ0scsQIrPcBXTn5DbWDzpcEcPUC+8UthMIb3xHZCMqTYg9zKUypCY81cOysiM1ZljKMxlNCerGnNjgE0XGepkzzDLW8pyTZcnJsmCzLOg5x3qRs5JnrOQZS7nMci6cBLTlPGchyxjmGRmwpkHVyBabyreUuygD8kDuHAeN10xUDCW2axGK97RlsHSOI++5cvOIw8Oa1ZUezc4R4Wf+IdVP/SS89h2ZQ7JzJ40ate4W3xAO1XOxnolL9okNXJ7hNdMtO1nGVt3yUz/+N2l/4r+KAex/+Plv8yu7I37t7/8KzU/9fcKtS3Lt+gua5cg1C12vPZcJW33vpsx4Hh3I91vXCddfkyl9BzuySd+9AZcvc3tvyr26VaaejuwmHUayWIl8PCPsMtFRQaBZJHq++1lGr6clsHkP1lqNeJ+Y8O5hgc9IIWWdozuTWtCZtCbUYkYbXaGy5C4V2kYhI8X6Oh1Xxw1YUEgpjiWwaxXLfB1ybx0pSmhauR3qKjHR3qcMU5/DZZ3xBbbei17Hnu3+HN9LhngW+GnnXI4E0J8NIfyic+5F4B855/4G8DvAP9DH/wPg/3DOXUQywz/3XV8hhGQgaZldNyP0nmgD1KX4Aes1ZTZO7JUFzaaWetM3UtrWGiR9K845duPUVXLm7Q3Sdm1mEZaeW5lluqfSmtk1u6hnUbKTveMDwjQf7RFuXcY98W55f5MRZE68Al9/mVHrWckl68sN23MiqbEyrGqFdV7JZHD8iSJnMc9ZKnOeev9Z2qMZxfJAhNOHU/qZYznP2RiU9HoZZ04PuX1nzOpKj+m05dr2mJ2moZ9J0G2cLOyFLNmGDbIsGstulhkHTct6mbPXeJZywR5zRxxxOm4FkzzfLxkrtnbr9pgQYPzaNic3B5SbL8LBPpQl4U/9RSFGtMsHr7NwnJPzODkkvPhNZjd22VgfcPuw0hEejkVtLdyuW/72T/xL+v/zr7BVt9ET8l/sjHnxH32DP/2Vv8Ij//4PwfkLcO4JKArC7atwsCtZxuE+4dvPM3r+KtNRRdN48tzRtgnBGQ5L8tUF8mGfeuuQa5f3uVnV7Cu00RVlz5s28JbZISQmmc7XboaeOblt+0VGuaK9yuZ/WHbY3KqdTxoss+2Wzd2um6InnSXmD2BGENn8c5gBRGScdcPqQgrddr3Y9dVxTZ/XHhnrncU1FT+DVU96BmLTRJSq5WmN5bKpBR37EVtx7yPL/F0DYgjheeB9b/HzS8CH3uLnU+DP/P7ehktlsGVhxu6pdk0syYuEDxrL1DV5tYAWAmBspZbA01EKsC6DUk9iZLKnikloELQL3h0zao/vltT2WpCyjqIU266iELLgqfeKPVY1g298AffRT8nsjs1TrBQ5V2cVw0zwQHO4hmTWMMwdm2XGSp7z2OKA06cWWH/3OYpP/qDceJMR4eYNNq4LBvfMp9+BO3Ma9+Qz0NS0X/gCz/yVH2b2f/0M1Y1dBoOcO3cnXJ/M2G5aFvMMr9loBizlWcwGl/KMnboV4kalPpUGyof7BXtNq5Idx37jGbUtu03Lo/0e+03L7Wv7LOcZdd2y/luvsXTqFgsfek7kT4trSVZlonyDTcZHsL3N3s6Em3fHbC6U7B42DJxjogsqd46p9xxp6ZrpOpwFz5Vpw8+/sc2H/sbP8Nwz61TThr39iu29GfttozNoxG5rr/FR+gKS2RlMsRDZeBdn0Ry2Xgx3jwmxu4cFRzN8yDrB0muS5DVbivsv6AhYxdYC5MsL81mfb2VTtc24zZJUyBIHy6wMX3duLpsKVvpaGR7/HyIzHQXTdJoWDHu1degb+SBFiSMkzSDyHgx3xCVDB9d02vY0QUnu3qk7JY6C9SYCh1A3cwE8jvb9/5tU+dd+hECop3JjdBvWLRMrSrkululV05hVAKn7I3PpotmOSS4nvivZyQF01zMhq5lumhi3896AlJUaA26M3HGs8TiW4zR7zUtcP4OPfkpuys/9Amye5qhtI26403hmXkpPc0UplFVeyjNW85z19T4nf+zfwJ15WKCApSGsb+IuPMWpd76bUxunYXwE66dgdwuWVsiffT8cbNP74LspNy6xMJqx9ZnX8QgmBxLSD2JbYDjm1uLmOiyqIGX0vbqVEZp5xtgHLgwKscX3njt1Td85Vgop11dX+uztS+fEwmRCeOlruPd+HHoL6bxa+TQ6gNtXCXfu0u/llM5xb1LzjtUhrx1MNJOWMlrKdXTMKjQa1psQuDZr8Ey49vxtZiGwU0vmakSSJ1D5+U6d7mH93vLcTs9TiCMBjh9GqnTF2qbztHN3PCja430IFKoYsL/p9zOyXgEra3JfDjS4GY7YX1DIJ583Oeh6Blr21NaSJUbDkU7GaZt8USTxNCiWWIDZsEXWWe/rwghDK7XtsU3skY4jN6zLRL8XXwANjG0lCYIFfFtv1pPd1sRh9PoYV/ai/K3r+P12jwcjIOaZgLtFX4NHngKTtsWR56mshaRlss4Cy+i6Oqp62tkt9QbJmZfjNLVQtpDmdVj5O1xJLJplL22dOk8gvU/DQKsp0DGgNRGt9oUCcsN8+JNw7yZrRcFRKxnOYduwkElXSk/b8NbLnL7LONMvOXtmyOb3P4p76DycOkecGHi4C8sn4MRp6dLYuytGByatuHcT1k/hHn8atrepr15iabFgoyq4VzfM9EbNtATuloHjVuyt2hCogmRJAZX7gArEXZwRkoP2VgeyLKNWLcpoXHPvsGI4LJm+fJWFP74m58M6LGyy3dEe4c5VuP4Go5dusrM7jV6BVw+nrOQ5GXA0q0SMri9qMqJ7dSvSoyCB8sas4U7VRp3n1AcCtukQP7fhgHYEFefPWsnhqo5Qws4Tnb+xIGibm2Wr1mPeLZNjt5B39LIgTuVOzi2qEMidk3b6zRVYGCbfwzxP8M1MDU2aWqRL1ZQ4TqCZQX8tbdjdtWEqiMFQneU9FJm0ydkcaGOUCakS861gvV7Z6YXltL6Mdc5ybEiUMMLJicrY5Ugp2CbYNmLCa+/NplIaPmiwVUdb3JXezLngvM3jwQiI0e2m1QuyFAeUM1yWx8zG6QYIoXMDICeqmqY2q7Yj1s5VkmPBz/CQzCWCxMZlWlDr9rVGGU2npDMssygSaWKlitnbW2pvmjeTBRmBpI9/6OyQ3WsNtQ9sFDm7jedEkVE4OFHkrOQ5G/2SwSBn+ewK+Y/8KEwnwtrquXFnHwMgVDMpO5ZP6HsZSJvb2knRj9UV7k/92wyq/50T20ccHtWMW89KnktrnhfnncXMMdOs6cBL5uWdi2M2c1LgLDryn3HreWLQ50g3g5kP5FnGQiGdLG0bWH9omcETZ3GbD4lZbDVTmdUEv3Nb+p2/8SXaF17CN56yzAnU5E6QqJG+z8cHfV4cT2NQ9CppERkSDHWdVh0G2ETtdQxiLrbcZW9Shrm5jNGcsLu4oAW6lEl3MER5ijdhhcePRmIgNVZiBw4az2KmZeJ0hms6TLKWv7JpT1MiYC40RQ+yTubXmUTZZYclwKphcbdNtmOSnKy8dMiUssJxoh6BNDtVA2IrG4llmbS1MPzmhajjZIE4B0lORNVRkRgmX0nQno6wccAJ9mrjOo2ayvtw3L9nejuHndQ8F1wpTvHScnM21q22l/zvLPOqkzW54BvKrvlGAaWx9Lt2+iUFcwkp0zMGGCQwTw47ZXfHxdvYvaaTHcbhRCH9XoNhmBzJrOXLL4mDc56rrZXunEXBqY89zfm1BV2ccLKU8tMGD1U+cFi1LC6W0Hqx0+oP4MRpmW28fEKCoPXatmL+GWYT3ImTcTKdGwxxpx7BbT4EJ05QDvvszBpWi5yxl9K371zKUI31hFjG+RBYzrOolTQ9o+GNZ3slI9XO1SEwzDL2mob9qmFnd8b6iT7ZQg/39DNCbmQ5DIbS8z2bSEZy5xrcvEmzP2E8bhiNagrnItpmwedGVfFwv5y7gQsNzIVmcIVz2s1D1GP29DPGfu/fhfg4fnTZYiO+Mg2aGW9mkeX9JJKkGyznnlfjsMl36iBDpw5bz83DGYffvk549QVhwM1H0rpuhst6f/q0BowtNrWFJQZmoQeJ3bds7BhLG41hizLKb4yFDmbebDin/f2biA0nm7ANvUIxPzWasJY8Kdul9VCcz7sdM156x7PirRl10xzfx+PByBA1LQ+V7oZ2co1dC0FxP1JHgWVgFuR6ZWKlusSM6/RL1pXijKZ/049vO6UF3DjNTV1XvHUquA57rUB2LAl8EmY3NaGVBR5efh6WV3HnnhDvRDWPcL0+bJzFffKP4n/phRj8ermLrjVWis6Cp648C3/wPXDmEZEs9BfEmCDLydZOKstXEEaHhOk4WvQDUEgHgRsuCfO9vMzt6wcUDm7MKkondmAOyahKZY67ukhATCZC4Hy/UGF24FxfLkzfOQ7algCcLOW8Luc5p/sl/V5OljlWHtug99zjcu6XViVwN5WYP9y7KfKWV16g3dnHz2paH2hbESmbjCV30M8ypt5zu6opHDzUL7hbNYINIv3dXnFFw+0KLZFXChfZczPNlbK2g/VZ8Otkid2g1w1ib8oiLdHUQClZpIvPkV5DDiNqCicpcOECeOlfL1zNl1/Z5sLf+3me+PZ3yD/2MXjHexWPVq2rza4OusHbRm73pG+TbhYSgRLb+bIUQDvnQJhmzQqtbxhSheZlgJszLWSHFDWWGt+ocUqbepKLcn42uQ7GimW04fI6RVCwh65MyqVqLHg42iWUHTuyt3k8GAFR0203GGoHiN4uNrPBwF8LeEaiBFJpnfvUuN907MBK/X/wSedYq+yge2O0LfhpwgsNY6ymid2zVF69/cg6cp/go4lBeP13ZFjU2in44Cdkrsd0LDfxwlL0RHTNjHDiJA8/tsat52f0MmnVAylTu3M2prMG9/SzZOee1NkgITGPgNPP66xV0Fq4mhqqiejNdBaIf+FFbuxMaBGpT0PC/wCm6uKyXuYRJ5RhVVI67zeefuZYUm3iqV7BYpbRzxy3q5qp9wwzEW2PmsAjjywzm7aE1sP6ehwZ6u9elYVSzeDONcIrLxBev0SzN2aydcR02gh2qbifHQ5ivzbAQdNq2Q54mClLjBIllXeRgPHIDJmpFwZ4kFl21sUDUwAz+YyVx13yxX73u5k4FMeyly6OKNdYomaXbDHN6dSLBdztrGWvbbn2z17goV97jcc/+DC9j74PHn0CLjwrg7Mmh4nos6BhAWZymCCgEBJsZO/tuDqja0biZDzwnANNt+ukS7DEgKpaROtz1kw1gGCFszq1cXZmEcUhWZDwyuChGKpuWD9fU0PbkQwNFuc7jN7m8WAERD3CdBxZqbmTbT5vxizPiXo7LUxGblgpbI3u0fFESY+ltdSzav9MQmOlsQlZTQ+ZZbo7mohcM8Win8iU3oDw4ldxz35A/q/tSLhMMkLb9Szoq/9ivjJgr2liRlZZlwpEy63hQik3RakmE7YZxAxaWxMXdJCSOR6rRMK5jDA+IGzfZvLaHfqZY+RFOlLgWC4y9ptWcbgslqmV91H60wQghNihMvWB9TJPyTuOk2XJRildCh5YX+kxGtUMFwrKTcWDT2wK0bO6IcTP1k3Ct74O+/u0RzOa/QneByYTsRzzyKbQKmRVOMhDGqBVKQ5XBXXtCYKBWrnqnQQHE7cXqvckC9reKB09c8RJ/KrkCSlwpVLZRTIF0nybFNxC7CTq/rz7/PbzblCU1ws0Qa7RjlrCHbQtW79xiacvbnH640+LbnMwlGvcXcldtYMFp9YrXohWQHVaA1EupiMH4jyWLHVu2dhZbTyg1tK87At7bZ1AXeuwbrODdoYZIxyMzMkyeT/TUeIALEssSgnoZqxiQdlgLMtWu00Yb/N4MAKiTf6asw7SC2paqazoBCiV1pjRqDnKOJcYuO5QGm8sW5Na6rryHnsdI0Ggg2Uki3IZS9Bp8bPHjo8Il17APfUe3Lv/gMheTMBtN1TZI0z2RS5w8XnCqy/CjnQ03nt9Oy7WnoNeLiWztfRtlhl3tyec374rN+LiaYUFVAieZ+l7iE38sdTxhXwG56CacuvGIQ5pDSudow2wXYtQu0AlOG3LYpZRZo4+GR7R7Bm26QNsaAaZq7xm6j3nVwesn+gzHosmzfvAiY0h2aDAT2qy6RTKUhxcrlwkHB7C3h5MJviRiPND1TAaNTGoOtXqNVo5BGRdi6mFXN8mBivAQYmjJmjZakEtBbzCAlvmYjtj1mGeuwRKN2BlnfL3eAndLa+7qJz9vfxunpxJEh093HwJnwHXZiLNOmg8t7OGu2/UnLnxdT68fUj5Ix732LOyFuL93jE5sSQiLxP7bC2vXXkOyD1k2VvbEAyOMlyyO1UPBCe3LK/sSzA92pPeciulnZvryAogHSrqM+BsmqWZM1u26jO510sdc2CfKcs7RGaZ3tN9Oh6MgBgQPMmsxzMneKLprWjTzlB0JC++FWB51mnYN9YtI+EnXVkO6N+XxKl7kH5nTHLQ3atJZYZNYguTiqiBBHGBfvL7xBpqOsKVAxllqTdX+PKvwnPvT6YVp86RXXiWcPsqo5/4X7l5Z0zunLbRQS8TMXQTAku54GXXZhXfP5kQJocwG+PWH1Kmu5dIHYfMPD64J5PjbJpgXeGvvyJ2WV/5AmWRcbuW0rbnHNuN3FBN4xmq5tGsxUAWp8PhMykxD5qWYe6YqbB5o4S9puH8cMDqSo/hiSGDxYZyXVyw/aSi3p9QbizDdEp4+TuyCHd3YTSSwDepCLWnurPPaFQzHtfsVw11EO2gBUWQslWE0/KTKckot8gk2zdCQ4wr0sxkSMLradyEdFohpmMkOmCbz6TpEe3wet92y+Butlh0yJqIZaIYYefoa3BpnWawQRUwnY0nc4Lt3qk9hXNsN547dcvsX77Cx8PP0fvUD+K+/xOqT2zm14wFxlqNjw1vNEKw7EGjVc/CUprX0jUlKXsJWrKMzzkhP00iV1eE3kCaEuqZJjHH5G1x7roK8b2PPcpiYDGW7yejlPzEE97KRtp183YZNKO3IHT+1Y8HhGWWC+JiqqyMk+0Cg8WUIVrLkR0TPSE2MCc+Z5CLb9ljV/CZqVzGLnxU81uQ9OlCRg2iTxe20IyrmgkZYHNSQFqL6inuxGnCN35TSIN3fxi3fppw43XC5/9fwmd+SVjW5TUW/9p/ybved5rNslA3FNhTv8G1IqOXOQaZjAM4+uUvYqaa4eZr+Je+nG54Mzk1pxGz7N+6Rrh5Ebd+lrB/j3D7DqceXWWYZTw+6DPxnjNlwcO9kqVc3LmNITZZykImP0vaQwH9mxBYK9SDEUddt7Q+kA97lBtLuMJkSo5ioUe9fQjTqZyr3V2YzcA5QtXgZw3N3ohQt7JevWCoEkiE4W6RDMMyuTmJC0ngHNlx/bkjZWbyOBcJD5s22MtSGRxdyd3vvUD8W/zsuKHDcQH3cdmOhq70vtz8Y+w57J9112zVLZemFd/57CVmv/xrhCsvCyNrSYC9cJR5qaZ3NlEysEjaxuCTyNtweAsyFhhNMxg/iOKQTT3P9HZtvbpuOQuLKVO0AWNWItvzKuMcZz13xh7EtWyZ8GAxdaHdx+PBCIhdvEPt+AH50F1MwjSDkIJcnKvSEWd2nXLshBb9ZNllCn6bewJygatpuiEsOOd5kjlYaj86SGWETiozrCRs3ZAgPdqDx56Br39eMrOL34blNdz7PgwrK4QvfY7wiz8H1ZThX/izPHZ6kdKJd+FakUefw76T9rSFLCPrF4Kp9Bdx6w+RPfuRTmeOj4HdLSzLjVXPcAuL4vpy6xI8/1Xc2TOUmys8tNijV2RsloVUNQROlyUni4I6CNmylEsgnnnB8UKQbGqlyIRIyTNWizxKdcoyl2DVyHyV0HpC3dLbXCZfEskN0yncu0fY11ko3uOrlvZoKo/Xa+2cBLLW8MNjt0wTArWaPgxzNajIUhlqshtzBe9nKcg1nczD/k4r7yjbOV4e23F8wUTi5S1wQHsv9hhjyu39x1K981yWrRrR81ZHhmgtb1Utz48mfPVzl6h/7ucIV16RUQ1FmZQYcpKTbtYOu3+NsY3tstq3X02TpMzWVDdjM1zdtylrm407Zh2aXZpcp5oS3XBMQ2wjQ2xOucFZwSfXKuMBzPzWSnfLcjuV2v04HoyS2TC/op90gXZYSRjTbnXWNu1dr69uNs08PZ/lycwBiK17ziWZDWig62AnxxrdYzlqc1bqSsiT3Tu4xdXo3RZuXiKsn8adfkQs3415vvC0aMjWT8HOXdi+i3vX98PKuoyU3L9HuHOT5aWSkRIobZBpeM7BQ70eXgPU8J2PEF7+Bu4HHieOzFQnkWSJ1tNz5tPNPZvI2NQz5+DwgP1XbrO5ucBr1wRL/OQnHudrX7jMjapmIctYzqVdzgGlyygyyL2Lzs7rWU4b4HSv5F5ds5RnLPYKer2M2awl6xW4XDII37S044ry1Ir8TBelAxHi1y2hEryxOZxSN57ptMFrhhNCkreEILKabswJMEf6+A6OaG1xjZMHLmQuGu/a0YRAX4Nn17uwK+gGI1COza9hPgCaTMokPtAJlPqess5rALGUt9fOnSNzQnT5EGKWasHWBxkwZv6Xb0xrjlpP+Bcv81H+KeUPfIzwno/izKXdm3lsm/BCu5+hkzToG44NDYrVmUQtfsiCaHps2aGNMg0hJRa9QfIGqBS3NMyyzJJEzda+JSJWpUU2PCh77jtwWFASp5iv/u7D8YAExEwCiHPaI6zpeJYLtqizFTDH33om7Jo55Nhh2WJ08cgkMNQdFb/tnl2Rp5UVlk12gebY51xFUoLeALfxkPx+OiLs3xFN4eIqYeu6zPuYjSV7zHI43IPlNXmed31IBOhaooRf/QWu/j9fZlaJycJGIaXz9VlN5uBWVYvF12IJgwGsn4Txvjg6u0wIFSMLrPRoOoOIBkswHeOefA/hM/8Ut7jIxqe/n9FvvcC9N3Y4XZZ887euUIXAqbLAB9hrW1bKgjZO/msolIDxQYLiRlmQZY6Pvus0+7sTJhMJYicfXqEdzcgGJeWJRULTki8PqG7tMXj2EajEtq05nIIPuNzhegV+b4QrcsYHFUcjeS6z1BJCpXO5Ov/Mer86ju9hJbQEn6mW36XCAN2g+FbLqefcHAkzZ+zafa1OVnjcHdt6m3ud1zJCxb6mHmkJfG14c+dMz2nrYJC/6znrEpKvd6qWws048dnXeXo8o7+yRjj/lGhRIQW/UpMFG+I1XEokZdNAqSNilXGWv82jTIq2TgmKluahqeLalLUzU9NkbYbwbl6tAcT+56ZRBUnHdq+e6kVTnXCGvHZvoJIbzVpdpk0O9y8YwgMTEF3aBaqZWMPbZK/RPm5h8U3TuKQHs00Xr+6c9BCU5bIUW4PtcesuywB1BCag8gATXXf6KesK0AzHGK/pSEZfnrkgHTF7WzIneHIkwTrL5XOdPi9EyBPvEnH2/rb0bo6PyP6d/5hzN24zu7LNaztjyTCQro9aF/uFM4scHdaE3T34pX+C/8hdOHkWgOzZD4tBgu2ebS3vvZqK/lDZ8HDnCpw8LZ0uly/jioxzvR4Pn13kpesHnBnKZnLlaMbTSwvsTmstBR2ldngEZHG6TMr4Uet57ZUdTqz1KYuMujEsKFAsL5At9GiubON6BYPHT+N395nd2mPhybPkwx7t4RQ/a2n2Rkx2xngfqCu5wbNMDVJJZra1BiULHlnMsui0Eb6Z9S2cuIOPLeuE+FyOxAqb1rBLZvxubjbd400M9FzW+NaPjbe+fn0r7KobtAs3H/QzXCyrxyFQhZrB/ojR5y/zgcVfpPjUHyE8+pTOrFElhikwIEnF8lIVCFkKLgYpRUMHnzTA8WdA8J15RGX6cKZ4iIxwBa6XskKTxVmQsySkKAwkTu/RSvn4VfHRnASBuWMn+W0cDwaGCIJ9mZmn/h+QGQrag+mKUkWfoSPCttQ6my+L7fuilGzS7IvMZCGooaVpp4A46B6S7GZ8IM89WJTnG67E8iIc7MRsMM6yPdqTAUonTssw+8mRkkWBcPMNeY6NM5DnhMsXYXxA8ZEPcbgzZqUQM9fzawMccLosePrkIpNJw2PvPs3WV9+QzzaVFi53+lH8pW8Ttq7KbtpUMDkSlnlyKIFxtNjqEukAACAASURBVC+bzJ3rhK9+kfC1r8CpUwwe2WDiPa0X0mRjYxCJjKXFguUiF0PZXkHfZfQzMZtdXygZZBlnVgec6BUURUbrA3Xj6amlWu/sGtmwh8szypPL9E6uUN87IFtboXd6lermDn5S4asmsst17RmPGyaThrpumTWeFhFkWwDsmrGaUUM3G4Q3B0P7mbHIJhNyyHO18XlDDIbozypvATJlnb7z/fdyGFt83Fm7S5yYmYO9J0+ILYL2N6Z9NBz0eKAdt4HXJjVfPBjzuV96ieqX/yW8/E35ZW+QNLTHj66RSnf9WetsVDBk8hhbR7OJVDhapQUb+NZtioDkKzCbSNUE2orbJq2wGcX6VpKXciBr1JKKWsi3yEJDCs7a6XK/jgcjIFrA0KHXznYsDV7SU6kSEkIyEjU5QF4Ii5XlYmluinoguWcUyaFXg213mLZTltp1CRcrwQ38dU5MFRSvcydOi6GCOnG45TURfS8sSwAvB7gzj2ETzdyZR6ScePmbuJPnyD79I+LOfPcOa4+ts9YvlbjzbPQKHj63RFFmLC/1qLePWHvqVMKAnCPcvky04B8fEHZuQbc9Ki8IR/u44RLuXR/Bvf9DUNdUX/kW2WOP8IGPnKfIZZpdv59zb1rx2LDPvb0ZN2cVm4MedyYVY9/igN2mYTRrmLT+/+PuzWIsy7LrsLXPucN7L6aMnKeaR3azutjNVnNo0BxE0TBJkYRgQbYMiLAF88cfBgTDlv784w9/WTAMyCCgD/rDICXbEgWZ5mDOJtnNrupudnc1a8qqrCErx4jIiHjjvfec7Y+99znnRZW7i6iEnOBNBDLixYv77rvvnn33XmvttbF3tMJxP+D8uRF2d1vsnmrhPCGuerhRJQTJENBc2AG2thAXHbrrt+B3t1GdmmB1U7wb4xAQh5B08ZElSK1iLIQ2grW1mjVm/Z9kSBO3zirL74rMjfKYVSNQjIn2yJpE23KA5OR6fRI7BDRTPUnA0InnlH9XBmm1WCu3zI5npnri7Xjxoc3mc9uxHA0Rt7qAVxcr/OUfvg3++tfA774Ovn9H3NuHYv40s9xETxouW3+x4fRWZfUF0VL0LpO5kZe+pK5ojACQDCmsdB/MuUb3268yRDWsMu5dYvirhfydmduaP8HsKAfJB7A9HAFRN+s5zgOp+4w/WKmsqThtbEt214xE6mLBTbO+hEEq6ZEmhAEwO/WEfdgFUV4YSQMJJEPaVIIrE96MQGcuapapdu19l/WT4w1h2KYHoDOXhIl++Y9AL/6QEDH7t4Gj+3A/8/cw+oWfFq9A57BzqsXWVgPvCVd+5Gmc//yj2PrB5xCmS9DVq1L6jrdAp86BDGc9vCPHqqQK7Yp4mzZ35JzeeQ8IAfTFH0X7d/42ll/6JtpLp3D33hJb3uOVa4e4MGlw8cIEyxjx9O4Ek0mlrHeFzUmFiY44feryJk5vNXjswgbG4wqTSzsgR5hMKmy+8Ajc1ga6Dw5AO9vApUvAZIL2matonr6K1Vs34TYn8BstwvECYboCEaGqCFXt0DQOrY416FmCoocyzsxp1IJ18gzMap+Wy17brOS1L9EDcpLnlJtlXd/J7CEWz0XxWqlzxRhl2O/XO1lMQuTIMMqPWAPF9+b1eLKf+iT7XRI1y8i42QX86f0pvv5/fBP8e78F3HxXiD1Ag1OV8XLTFypzS1UtyYVlZXHImWWRTBj0lMYROC/4vj3XcMY4ZCce644xCQ85IUUtAdo4JZXYZDsfox2nBt4kMLc7zdpAqk++PTQBkao6z39oC0zM/rcLmKPeaSizY1pu2+yTlLHVLQCS+R0FUcMhyIBzwzdMZqOvRTo5jJqRDDx3WirbUBvDI63caEYaQGOa7mbP4+VcpsiFAP7T3wH98L8vWOOpc0C/BD33fTKF7snn8cJ/9qN47sXzGI8rPPmzL6KdNIjLHu7pJ4FhwPgnfgA8nQIbO2Kx3wlWE2+8IRfd8QHijdelWf74QN7L5qkEgNMLPwi0LdB1GP34F9Dfn+PT//nfxOf/wQ/h8ukRdndH2H50F5d3xwiKB26qNZj3DudOjTANEbdvz3Fqp8W5Z85h67OPo797jLqtsPnkOeDUKWA0wvjZy8CZM4hvvwO6eAk4dw4gQvv8Y0Dfg7zD9O4M/WpA7IVlrrx0jtSVS6UrIfctm1UWgNSBIqxrwcYCCUu0kjpJXBJGKPIaG0XgiT6UXVqWVmoS7RjKEnr9b/TYqAhilL/K/RgMYMRQZJEXMUw2JNnrxOWRs6afbJxkjiIZQmKpO2YE7Sh6bxXw0vEcL//qy+A/+L+B62/IDdmUEgYzGeauvcfMLI42463MRhtOH+V3PJ/KOhuGJFvjfinQUKUtpinwcQ6MlsmZQLxkt631tFcNrcnjkoZyCTiS0jz0MlN9OV8vxR/A9rEDos5m/hoR/Vv9+Qki+jIRvUFEv0ZEjT7e6s9v6u8f/xh7Vwwhaso+FAFQ+UQbmh1j1t4BxUnV56sRZRqXqH/LavQqGZVpG0nKBns9u6slDpO09G0zCz2a5A/cJgVaCm/OLfMjmRG8WkhArSrwO6/C/fjPgfdugi4+Dn79q6DLTwObu6CLj4I2d0A/9fMYf/FFTC5sY/byNWx89gn4Jx8DnTkLPPEE0HWgR58APnhHmOv33gC/9S2Yjx3v35SulBvXJGAujuWc6HhWOncVONiT7594Bq6uwO/fAJhx/so2lssB/d4UFx/dAZEIrU/tNPieK9vY2qzx5r0ZLm412Nlpsfs9l0RGA2DzB57F5guPoL56PguvH3sM8B7+i18EX3tTGM7tbaDvwf2A4WCOyc4IdSVSneVKRN22GaEQCunJ2FEKaEA2WnBAmqcC5M4QIGeCJl0BkATwQ/E7mWlNSahtWyqbT2CTa9pEI3NQYI6cWedy6+L6Y4QPEyuGJRppVAbVMkM8mdFywXJPQ8S1ZY+3lyu8//uvgr/yJekfD33Gw6sqy2HMTm9QTaCVptbhMgyJUaZmJK22TQsabYB8DbIAp8xzCowc9WSEjEk2I5QaxWTyYAQLsF6e2zjivgOpwxOAPGDq/yfZzX8Jmban3d347wH8D8z8q0T0PwP4hwD+mf5/wMxPE9F/pM/7e99xz4nM4IxDFKxXGmAThpziG7tkdzfS+y05mLEBR53spR6BSSdFmhl6ytZFcciSAsUqrURIbr39UvC5ElvkCMALNriag/dvgs4/IhfeWD483j8Uw4fZkcwfvvs+6IlPC/5RN+D5FLR9Brh/F/T4k2h3dtAeHgLzeZLa0OY28JzMZqGLT4jw29cyVnNzF5jeB11+GvzBm+D5VAicdiztVHUDbO4g/sH/DuyeAb/9BvDaK/AbDejMafDePibf9wQu7dxCXHR47/U9bGzUOHN5C++8vofLL1zCwZt3caau4L3D4//eU4irAX5rJMe3uQns7IBvfAC6cB509REphSabwGgM+nQF3N8H37gBjEaI3QA3rkHeod+bwlcOfmAMIaJbSceS1+yvdQ4MRgexJytnH1tg61gePwpi6QXkbCqVuchMrZWeqxM90GVJPMSPJkBQPCfhdydwwqj30li8lm2NW++y+f/aJIDz+s96LIZplgRMeQyWfU4D4yvHKwzvHuBz/9e38ezVq8CZi6ARa1AasnGCrS+zyTNy0jSGoReDEjWjTXZe9hxHQFQoyly8AcULKd8lzNXGmhyS7rfoqLGgTU4wRUc5kJqPI6AB+sE53QAfMyAS0VUAPwPgvwPwj0gsaX4CwN/Xp/wKgP8WEhB/Xr8HgP8NwP9ERPRdR5ECSEJMC4YKqhJpqlw1YnOVMkLJ4MTIwHwKVQbgtZvUhlkD61iIzZu1oAogDawxzBKk4xCF4WbLSu3DNpYrNZ1XoHNX5Q7aSfCMt9+Du/KUsHE7Z8F3b4CuPgMc3gOdvih/e+aSjOa8+Dhw7gqo76Qc/os/A7/2KnDuorjY3H1fyuWZDnTfvZBvHiNpdaTLz4BscNByKqzdaial9WohPoTnLkt5f+kV8OEBqK5Bn/kc2v53gd1dPPsDhOGNd8DMOLM3wzf++Do+/dmL+L7PXAG8gzt7GsNbN4AFwz/+iGR+zsFdvATeuwecvyQZ9GIOfuca6NJVwXjPnwemU3S3DsEhYnW0xNBLd0rfRzhP8JVD18VUKnuIw3XrXCorI4vDTaMVQEMyxrUmSmLsTrO6gXMrH6Du31DlBuXgMpg+sMgEv5OMprQEs31/VGfJyaAaOct75PciwNar+SM3wx0jRJgOzh03pll0irWWxwMAsxjxyryH35vi8m/8KbY+9SL4/BWQiZqHIXeF2DqxYAhoIrBI2B2HlWqDl5IVmjltvQH0s7weenG6SUEU+jyz3QNyWV3OMbLOE8P2Decc+iwT8h5k3ovL+bpw/BNuH7dk/qcA/mvkz/EMgPs6pB6Q4fRX9PsrAN4DAP39oT5/bSOiXyKil4jopbt7+4pn6O5SgJLgxyGPQBTCRSZ3cemisZhmzMJkAgDWpuaVjxtYm7DFah1AttLcxjjOpE+UTZ/oXPKQEzmQS9pGtg8OAJ27IsFQ90vbp4UJPnsF3K/Aq7k4CJ+7kjJKWFYHoHv3DvjlPwdfew38yteBb3wZ/OpXFc+RmwSO9wVXObgNHO/ZGZHf1Y0KZTvJSAG4pz8nrONTnwKdPgv6kZ8Ebr0P7O4mw4Xq0hn0t4+wfXkHn/+PP4977x7CXz4Pv72BcOsu6t0NND/wIuipZ0EXLoMefRI4fwn0me8Hf+0rkh2euwB65HHwm6/lc7paoT63jfu3p2i3RhhvNuljGVR+E6MMXGpd5pkZ0r7XpcwIxbAoCW6mLTSsMcpZQOQSS1zHANdYa6x3p3xUyWt4HrCOIxozDXyYXDnZvwz9HemxWTCUuczyBPsLY7JtP4YvljilZYr5PMkXALQk42SvLwe8de0Q/KU/lvnSq0UmB5NwWjNEMz02IXXd5A6jps1ZoLX9Fd0i3K1Svz/ZGANbU76Wa3ap89FN2+hNPkcZt7RRIFqGp3EfEIkPD5o0PMBgCHyMDJGIfhbAHWZ+mYh+zB7+iKfyx/hdfoD5lwH8MgB8/jOfZmigS+LixBypjdVqnnsYDe9jBlgxwL6TDG7o5YNIZImzNyJXMscceNP+Yv7QgGxFBiDLdvRn+zCNAatbyPQwn7Jas93igz3JAi0TtdY6bU2i8ZZqqMSIE0MPHm9JYJsdgffuoT69geX1O6j2juE3W+DsGeD6dfCX/gS4dAm0vQOez0BXHgUeeUacdy49CT64JWU4IC48zDJrZTED37wGvPcW8OIPgb73C3Jclx4HpodwV59B/PJvAd5j49MvgF/6c6Cq8MjPfx7d6++i2t1A9SNfFGOGq48Dp84CN9+VucerufRP/62fA771EvDkc0LmPC6kEN+7hzhfgjzh7PMXMOzP4JoKdd2j6yL6IaLSiNHr4BMiwDFQQVjnqHpCG4RlGaEFwAjJAjsWTaUCMUnkvorrJab9bcn6ijdi/j2QS2F34mcjNRwxIq+bxabgSZLB1STHIplszlxPZrGVssuRpa2wZ04lOGDss4TRQUecWrthrc+3W8mKI8DAvR740uEMo1/7Ep7tOuDnzgjhZlZcVhUxZ12fSbwKmY0ELOREoh1nSdpoA2Qu11Y1MWWM0qW1n9fg7Dhnq91KSmpLVE6uTSODbB3Wo+w/8IC2jxNevwjg54jopwGMIBjiPwVwiogqzQKvAvhAn/8+gEcAvE9EFYAdyMD6j7cFnerFcrcSUXPut0yzGLQhPAmiKw2MyjSDFcRN6bm2JAX9cG3urCtOvD6fnMudMUBm4qBYYhwAduJtqDZHaQpYDGAWxps3FG41fNSYbCC/bnFBmv0ZHx+ArjwF/OQvgF79KkZf/yoWr7yD/v4MeOceRo+dRb8/Q/v9XwC/9GXwQjVaX/oTYGMDfOYM8PrrwE/8FPjb3wD9xM+Af/83QI8+DgDgU2fkAnz/mlycV54Cbr8DtGPEl38PGI1V/B2BRx8F7t4Fug7Ni88Bt27JInj2M6ArTwue9Pin5M4/9KJ5W86BS1eB1VJY7fkUfHgfcA5Ue4TjJfyoRvAkfc61g/PCMjMT6powWw2JcPBEWMSIlQYOCyCROc2uTpcPMxYMmTUdJKu0QGMZJWBMLqWfHck6d0SIBEx8DrqpY4RYZ80olkdFCyCTwD1YL7WtTdAYZUIOgPYcKXvzZnhnhA2tt3KY4chpcM/tfSlAunVMU9BtQgBjHhl3+4Bv78+w+/uv4PwP3QS2zyT3GGpFHSFkySiN+ExuOEOQa9d0i02dS9mkF1RSslYDWkfSWWLONRq4iEgYavO3ZAaZoUMMch7bYtKlkYPeS1YYWUnNeV5LD2j7rgGRmf8JgH+ib+THAPxXzPyfENG/BPAfAvhVAL8I4Nf1T/6N/vxn+vvf+674oQYkPmkltFqIo7IJO/uVBMAQEtCL1qZy1SmL4+UMNN7KPdCsow9LrBB6EXCUD9ISW7sDcZ+ZMTOAAATkJScfjpI9yRXYLpahy5bsRBkPNYzGsEojggAJxN4jXv826NHnJeOsG/AzLwBffQnjzz6DxdffRH12G/39OYbDOZpv/QWwuytB9No10LlzoGeeB5YLxCGInmx7G3jvGtB14L27oFOnwd94WY5t7w7o9FlhnudTCXSLmQwJ1/IWKy1LNjdBVx8F/e2/LxPzuiWonYANj9X3AObsXrKYgd99GzQaScBeLNDfPYZra6zePxDxdogg79DUTnwRGZjPBxltwMCGc9gbBtR6XTRkmVd2Fa8US5QsSYLJPEgRKRmYHJ6VskAuca2X2KS9UQXgy4HXskOgCHQJP8yBzHwUTQqU8cV1EuUkVniy/E6T/Dj/XrSTuZxuibDCSaecbD6RslfFSMVpXOQ4H3QD3r0xxbk3/hL05Kfkeo4qRZtsyQ3dsjtAgo0frfsGGMZhE/TMNDaqEUQa+uZySazXhtjjdWktUjvODt5WFtukTDN7qdqUCZLK5pJ1WZlkPIDtk4TW/wZCsLwJwQj/uT7+zwGc0cf/EYB//F33pMRIemMmfykHaverTM/XjegCDbuwYKjkB7VjCZwxqHA0q+apbjLmV5TP9jwOQx6CYx9oGDI7ZjZiepwcozDZFszVZ5FDEE9HV0nQTg40eunXLVIwDAN4dgi4Cu6x75GSW/dHuxdAP/aToE99L5qLO3CjCsO9KSZ/43l0r70jF+CVK6AzZ0CX1DT20ScRpivg7deA27fBb78p72d/H3z9LXHqHo2AGzfA198Cf+1l8NER+PZNcNcBfQ/cuCHZYFWBHn0U9PhTwLMvADtnEf/yz0Gbu+DjfbmpGJnlKnnPo8kaXMF7e8D+PsK9A7imQn8wRVh2WM46DEHqylUXUFcObeuTqURQETWDlfSwEpnS8CvDBy1gjJwY1wJKrEACRKcLsIsyo8WCXWqNI3O8kV9s6rCvPMUPyUqsNHGwYNuobMc6X4C8uOxny3jtuHHie4MDjJlu0muXlmCcLcWQj7FxSN/blx0n6T8zgnhrucLst78M/vbL4KN9uT5Hk1RtkV7D1viA5Szf4M0Kz8roxVQx9UrkXaMNvd618inNmZ2XDLQdy5etqeUMSaRt0jZzsjKLMnP5LkXddW6GeFDbXykgMvMfMPPP6vdvMfMXmPlpZv67zLzSx5f689P6+7c+9gsYblC67NrWrxQ7jHICrTXIVxlY1dK1nOpF3idGmcy0gVx6LAVMO9E2VtEYLivJ50eaHeodaehTKxEf3cslcAgya9heKyn2C5zD/p5cEprCV+BO78KWme6clfGhz34W2DkN/+xTIO/gt0eY/dm30bz4HOKbb4k8JwTw8RHw+DPA0QGq559EmrZ2dASMx6C/8cPAwQHo6WfkWNsW2NoCPf+8lLO7u/L6xjI+8gjo6qPA858Bff+PJjkRPfo8+M47+VjtAl3N5f3MjvMNyGa8xAiEqP3LPVarIMSmI9y8NUMYGMtlwOZGhbbxGDUeYzWr9SBUoJQlAutsqtlkARLgJF+E+DQy0rxmC6SNE7zNhNsOWe8oI0YlcFmQsxa5jDtme7Ay2JWbETfuxO8sDFq2V+KHjVvvXrFgb89v9NiXkdUmLD+3bOMrnc7l/3ycHUvp/JVv3sbi1/41+I9+C7x3U7Sp1inGLLDR0In7td30SomMscLWRAGoG41WF5YxAhIsraorsUFySEa1qtKQsSBzzUDVJGJ+LN+zOmzbfmMQGdrWLh7U9uCK70+6lUaTyabc5cfsjmoWRIPiiNND+bKGcQsmGjDLYdtZriOgLg+d3A2N3UruOU0GcIly2x45KR2aEZJGilnAXZu/olgI21S+wjVY3hPlEqPTi1AzqdRp0y1gc3HZAvtT3wv6wR9F7APCbAU/abD402/AXbkEeuJpfQ0HvPsWsH8P9PhTwOVHgRDQX/8AdOYs+A9+B7h4UfC8YZByGgC//z7owiVw30t2ePMm6LHHQNs7wJnzwNYZOZ/zaRbwthPAOfD8WG4oRjyZs/nxIXB8CJ7PRKy9XMKNavhJA7/ZYrI7QTOusVoFzGYDVp0Is4eBMR5Xa50hiSxRI1oAydjVftdFztIal7tP6iJoWOaV5yrnjdLvKQUf27zuxxHQOssCKQU7KvYBPR7rNCHdZzkl0PDPwIY5mgFE/nt7j9bdUo6DbU58b8eSO2KQ/sYCpX11EdjrI64vO/zln9/A8M3XgA/eRjJi1i8uJWimGSy6vaxDiybW0aI4YqnAMF8BTS64dMWvG6TxAeaKDxTzW6qiDK+luUGTJTJ3qqqRRgiDsx7A9nDYfxnD1a2ydZC5ZwB5kJQFLh33mTJD9tkdw2zEjEGGgrhVAxt8Y3MjsiygJFVC/hCsod3SdXPW6ZYaTH1muKw9EMDa3GYrzYEcIH0FdIt8ccUoQPbQqxBV+0INI7GLbP8u/NldLL91A4tlwO7FTc02B9Czz0vw2r8HbJ8CLlwB9u+CLl9GPRqBp8egF14E79+T1zt9BlguZMjT2bPgIwmS9MTTwPPfK+VKM9IguAQbDtRLJ0oqd7bPiJxnvJGhDTPImKuhQNsK5rrq4UY14rJH7Ab0qwH37i1Q1w7bWw3q2mE67XF03GHeB8y0dBbdoWF00pWy6cXOy8roAZL9mAdisMyLCBXWO0SsjW7i5W8to7SMzgLmSV1hBSNKKC0cC16G89k+ylEGJzWHJ783udBHbdaNEiEBLrJpLDmTQJDX6tQjcQBjZKQNSlZa3u80RLyzYmz4FcZ/ch3Pf/ZVmfd9/hFZF05CPevck+RwHXptucvKDV7OMxttYwiAbPOVxg9wFlHbNTua6HqQxIfGG+DFLAuwbawqR4B1vOl4M5fp1gUz/HWbuge9E5SizH6pQlBpkyM74d1CPqDVPEthgKxpApCkAzp4nq1ViEhKANM0lgNz0qFQlgTY+IAyY3UEwINInYVNYa+BTFhoZc/UJSbZGqVjMxNO1XsRZ2yx3IYONiFQBszvoHv7Jv7i7fs4GgLCe/fxd374BfB710HnLoD/5A+AU6dA5y8A0yMxk905LcHrcB987VUpmT/9GXn90+dAx4eK1bAEVCtf6ib3a7/yMvDiD+VzQgSeHYHOXpEsth3L8Xkv5c79fQmEzgspM52CVx24G9AfL0HegbzDYjFgc7MBM4uFmNp/HXchZU+zKFIbTgFRJC6mNZQhXBIwu8gYNE+zjMwCB5CJDRkXKmX0xEkwbMtMC3nEqW0W6BxJPV22/dl1k0Td+vNJDFEID5PF5M0+eWLGSgN0mQU6i9hpf5kdGk48bmJt22QGtY63ZQmUHTPmgfHWskdzOMfVf/2H2HrkcTE5rmrkQfMhOz61Y2CFnLyovpfGm7qmBJ7icuSAldnOA6NKJGFlh4tVc2aWHHT28mqRM8aScGlaDYYVKBB4tZBE4uQEzU+wPSQBUbOhupUAoOUqBylVk3uMnZTlLGd0zUiC42iUW4HKAGdzRmyUqFmk2x1QdVof0mKVsyFMEjD04k1V1UBUh48wyPGV9kcsLDTZndRVuUwmB5MUWQnPYci6RyCXKkMvrXmQ4Ir9u1jeOMDREPDOasDpyuH4d17C/v4KW1s1YmTM5wPOP3kao889B3r2e8B3boIefxrY2gF95vOy7+kR0DTA9Di116Edi3+jHaercsb96e8Hbr0rWcT0UC5WHWvKy7nc3fUzYu/FhLaqwQf7kjXOZuj3pqDaI67kZjAsOozHFbpVQNdFrFZBOlaGKMPpmWH/nJIVhg8aM9w4SpmfBYlUdipJ13MmVMpWOpPP5IxOmOKJBUaSgVtlH3PEeuZXbkMRDG3/0GO2NjvLXstgzUDSStp+2o/o67Msz4KjZZ4VIQXjHtlF2zaBGvRGwnl2tMAMwGGIuHN3ga07N8XLs50gzUZXwxSbNpna/IAs4gbLmuIIIJMna6z0Ypq6VlIzRdlyZyoR29pxWjtrkFfdynUJACincj647eEIiMxIcxTasSw6LywXWiVXxptykpmlhC2NKFVDJdka1tvyfCXBJgUrzcyGEzglUSYhKs2OTINlk/6cV0asSVkV+bE6cYecoep+Uw92GoRDephB3ps9WrfSveIrCXzaCcCmB7PXXsxx6/Ycsxix6WVBf/m1PRwOAXSLsOEcWke4f9jBf+M2nvrMa6hOb8K/+SboueeE4Ng+JS8axnJeH3lKfy7bqKr8ZWD4uUvy3kcb2oWgMzOUmU9Zr7mfvP+OkD1HRwjzFeKiAxYAQpTxAdDOlCEKfhjEIHbQwDQww6fMihMWZ0FhGbMgOUKyw5EKmudaavfMSVpjLXqSSSoBqvIZr6VuhUxeECxLRGaVgZwJFiUvkLNA+T6TIxa4rLS3XusIEY+bSJs+Yj+2WfBOc1i0WdoC4qDvy1PWZtprWMZoEiDo+ej0prPXB7x6d4pH0LOB+gAAIABJREFU/uxlNI89Letvsi2JydDJ9Visp3TjruoMN5nel6NkmMt5bgfUAEjmfm3Xk6/AK72RNhOkIfamaQQJ0edYbq5VI2ukVTY89KKFDP16MvEJt4eDVLG7jglB1UcwPWZYn1N2NmomVzaKD13C98hXQko4ryeL1/RKcsejzFTb6wLZsJJjDmSmV7SMNMmCNBu1Nj8glxnGkLNcvInQIVKjil5+ZtZyX3SJ5OXCSbNtyakMQgL2qPU4pSVCRTLMngqA34Ow3/UYhohbb+7h+PVb6G4dSnfL/l7WFcYInDoN3L+XiZJupQGvlcmB08P8/tuJuIM7DxztSzZoOK+Nt5zdz7ghM9D3mH3zXQz35yB1046dmMFOZ1IexyDs8nIZEAFMo5TL8iWtZyY3ifq/bUaoGPkwDZxYW0bGDZeRk02YYIfrDK2V56V/oZ3PpiAnrKQ2KU6WvFCa/JfL1ry47LWSxhBY209T7N/InbL8tmBoX/J6lLDOhsQOzI6nNbKJM/lkREujl5IROfeHiPe7Ad/6vWvo/8W/BH/1j4HpgayfZgRqxongM09R7hayRqwcBiRzs/WQhkK5TIyoYw2ZzyGgGR4X+9EMk5zK0igFXHIuKzGskitnsTyg7eEIiPYG7a5jm5W3zLknt3yOuXJUleqkYjJ2TbpGUh7QVelkk31wRrSUkgIg91Ha6ABT7VsAjnpXNIGpET5maGsf1PxIApsT0TGbXZhlqcmoosBQibKQ1bmsSRwGYDFD18e0gCIz7g8BywJ/7JjRkMMyRHR9RBgi4qoHzxfCIB9JrzJuvCPv0TJtO/7ZfWB6oJZout+hL+yhVjLQ/L03gOMDIagWxxIQlwspl/XYQQTXVnCtONvEbhDZUFNhsZCbTYyMECK6wFjEmNrdiCQzW8a4NrfYDBwazdRMV9ikRY6E0VlQsNIYwBq5YIGqpmzUYDIdxjrrbOxtGfCyrIWS8axpGnOLX57oVy62sp/aMkopbwuz2eKYYMeDzHBPCp1ipYGxcVkPebLyNoImSXx0v7MQ8V7X4e0vXQd/+5vi4h4GmOGrjfDQxSgtp6YBNncpK3FDyA44REVniyozfK0Qk643HVlwUheccfxqfW2a+bMlSCfs1D7p9nCUzERaiupJX2i/8GqeqXtfZ+ap7EGOUYMdZZIitfxxLsdV5M1amua2PAVy+5Xsq9Z92/dmDmvZUNUALqzjHqt50Yepx1WPMluWbJKqbEtmpYZlmObeUZIrvpIe7n4lzPa9ezg+7nAUhGjoQJg4SiNDDbuKYGzoBRcCg5cDYjfAz2bguhaW+ewFwRBt8E9p82JAd9TyRgd/8b29zCA3DXB/D7igIPhiLvvrO/DRITCdIt7dQ3Ne2xfV7NZvjrD64ACjkU8ls3MEiowQJVuLAALLGIGJd0BEyhJts+ARmTENnAKJBUk7i3KDyOwvIIGh031aMGqK7NDwP+tfMpLE9neSPbbjqkjYZ+ml/uiFWv6d7A9JDXFS0G3EUQdGjBIACaavlLbEoJVHqXs0Rto8H6V9UXY+csBS37s5ct8fIq4tegx7M2z8ny/j8oULoPOPaC88Zf9QwwntfzsvFjCJRL/InJMWwxSTwUoEUGSWVa0zjXR9KMOd1BgcIaCpB3HRcTbaUEy/L3DFT749HAGx5NyY83S8djO386RsRe2KVvME7JvQ2uQCgvs16p/Y5PTdQbA79UskJ6VVsks3Vb6p8cvNSmV7PAmSSY7Jskf7oK1MqMo7HOkHa0CxLRoWVF1tkqhuszjWPnwi4N49HAbJCJeRcbo2VAiKe4nezRhKImAIchFxYGCxACYT0M4p4Oi+SHGefFYyO0CCGhHQqtvOeFPKZvt92TNq7PTr3wI2t+Q50yNYRwyOjwEi+N0txOkcbnMCV3v096X/tG0kIIaBMQxRMzoJULMYE9EgJrCERYjY9C4NdzfiQMpH4HCIKeuzLK5ja+ez2cd5Ul2J1QW2lreiZNbgZuW01hkpCCf3bs3MTiYqhm0mOYxmZIZVDvo7GyRVuoGf3MrHG+e0e4dAYIlTlh0iH9syagIVgRHl8xUg5fUy5htHx4xbXUDrCN96/wiXXnsN/OJ7MqbCe6QWOuYssSG91m0N2E3dOrsAxRNnSOoL1iFvNuzNqj1q1slQw/jNAcvWNTkQMbgMWya/eUDbQxIQixIy9hmPs9JT+5gTizx02SLIwFsgf2B2Is2IwT44C5ZMyuy6LM+xstimjlnJbUSMYnviFhzzh1AG8MLJxj5gqlvt9dWSlEji39Ap4RJzecEyCdA+eJDTNkQRPsduSAYFVjYHZmx4h5pIpSOKJXqHpvaoKwKRDL1HI+eKF3Mpx8+cVe1nJ8EwBOD0WTkWFVanm4lhoqkVi/Lf3r0FMIsIez6X0jwEuMkI6Hu4zQl4uQJVPjGYzIym9RgCw3WScW2wS8EwIJd1HsK8zjV7LjtEShYXyHihbUYqdCwMsjDTOZuuLXssiBDbkhyGCI75Q78HchnrSMgZC6Ad55J6lATknIKyZaamHRy5nBF+p+XNYASW/dr7tPMFfR8OjImXQOyUnS6F3QMDkYDlCROqvT7ibB0we+UGtvbuABefALZPI/mHpuTDr68PV1wfRCmTY1sbNhvddLqjjSSJS73LWj0lRYY1TBgHoO8eQDaLrluFpP66kSpmMgkgjQm1oTLteI19IsMUnMstZmsWX7HYjwYiy8QMoyPShUlZLlNikyQgMvou440xiAP1YpYFqqVBZvKUCxnPtJKaWbtaDCORY+ZgTfGDfLBG/shB5PfFDNy7heU791Iv66YGwbFzaMhh5JxmMYSNUQXvAF8R6sYDnoTUWCxkUHwI8v1sKlnd3Vvyf1UBR/flyzJccpL9OSfyHI7ye++lRFZIgPelXxmLhcx9qSpgPAbOSoClC+eFna482qunsXFqjJ3dMdrGwzmC9+LdEpQtbYlSIiIlX8YIJQMSb8N5kBY8IwkkOEp5LWWxBUUhVWx+s2VGjjIWB6zLZ2yZsd2odCsxQgteWth9yKQhYYnIAdL2Ya2EuVQ3ac5HTORDxhOVnkvZsNf9eD1mC/S274l3ifyxrabc0WLbwIx7fcCrr+2DX/+2zOUxgtHWipW/FrBszVnrqxmneE1cnEceW1Bkc4NUfim4xZhLZlubhmNbNlkVRIuvRa1Rt2mM8IPYHo4M0W51FgCaNuFWkjVqWq53KTkBdQZ7Y1D3Xs4n3D40O+EG0hKJnMAeq9vcbVIwWhyjKOdLksckOM6DmrGY0latCE4tszSwuGrSftCvUglAVv5rAGUSKQOtYYmcy1OTBe3fw/TeDEslHogkeJgko2fGxDlMWg9fEdqmQlM71G0F1+jHPBrlG0YlFx/PZ6IP6zuQdZU0rQRLA7oTcz4Ad2/L3x8fgpeLlNni4EB+v7EBalsxnNjckudUlQTijQ1URFi9exfN+W0M92eSzAdZ4iet+omUKS7wuEofGxgYYoSjbOZQbsakAsZEQ6AozRbNlWYVGZG09HbZiZoAzawpicKdPhb070uBdksGU+RqxSQ2ZfActDS3IG0B2DI6+V6YdXP3ttKagLUWwJoE8vFEWHGU1kbFDI1UnHgpo51zmAc5X1DSaNM73B9iei+O5HwcDQHDX76J+tG/AG+fFt/E1GVlraaM1KbJLMFqWOnz1CDFHHEM/zczWft8LWGxJMcCoa0Pp7eloImMXY+uLuIA/hpmiARZTJYlhiGVusKyqgtHdcJ/0AiLqpbgBOSgamYLZrDAxcIyxrluJdgsZzkohl50VAUpQzaHBYD5LZqbDryXFiQTrSYhqc6ZJpLuDWO0uQj+dnEaXmJzXBLmqa+5moPfeB137y0TNhY4a/OiZlINEbxmW75yqBsJtG5US/nqnAx78h6oa2EEW+lGoabNcAM5YGsHmMisa1x+LJfRbQs4AncrGdug2WbYP5SAW9fAzg6obcGzKWhjM2e9RGIyobNUODLCwPA+t5bVep4jkMiioShXHcTrEJDRAlai2nmxzBAwVvXDmwVDRxkXtH2UjjceOQiWWaJlqwRjqCVLs/5pC1yuCF7l3wGmLaQkl7FJgOXfJPJG339RO+i5oQy7CaIo2SNnF+4yiKa5z/q+HbL0x5x7Bgbe73rc+tp74Peui1lxDLmysZu1OdHbAYS+eEUCNWr6kDwO9boq56j4Ol/jsYC4/IngaM8xTqCq11pzH+T2cGSIQO4Xtul6RDI5ru90IPxCcD8bGlU3YO275L4TKcDJ9j3DPiJlBtewQ+t2scbyEJCG0ytGwlqi83yaj9E+CCNVVjq43uaYqMCUg4iveTXPJTeQjjmJsMMg7U/LmSj+Vd9oM1l46ME3rmHx7Xdwa97hKORyiiGLhQmoyKGqHHwlQXHUetRtBWo8XFsLfuhcygzhHGhrR915lsDFqxmgtnNnF+8H72T2/f4+0I4kq+xWkvkdHMDvbkt5HAIwHkvZXNeiKe17ef3DQ8A5DIfz9Aba1qPtPJZ9xIojNrxDzzEtzopIjGGRWdRFZJyqHFZ9WOvKcKDkS9jFLFoGsv4Pug+xE3OFpAcfCmBWAjsAscgUbbMAOOgNqjIohnkNnSszwlLeYxlg62Q/AUKADJx9GiNlRpuA1L9sxwxQYpgrEAKtwwyW7QZ7ftGes4rl60jWPY8RtzvgWx8cY/c3v4TNU7uSJe5e1E4yrbyiVTGauQ0hBzXnRI6luHsSbjf69wwtvcUMmmwus617s9IjjdRl4GUumiqKxx7Q9nBkiIaXefVVq5pcOm5sq1q+zoHFiI7kRyh3IWFTh8yImYDaskNd6Dz0WRflnCroVaRtmaIGK45R/NmaVk0n5nnovZXbrkpyILL2IrMq8hXMKYS0jE53Pmt/Mu9G7fZgnTPLx/vA4T3g1geY3jrGYQjprg5kA4NaXZTrysE5Gfhe1w5+s0W1MwG1lWCGBoaHIALZhTLqjzwpGfrxoWo7tRPIjGO3drR+XQK7Z3MW3PfCJo/HwGOPgcZj0Lnzgh9Z6Tw9kud3HXg6Ax8doz69CURG7AY0jZjDNl4yrEWIcCCsYtSy1YwWsrQEEAyxJVobTZq1ghkfM69Aw+us68S+H5jXnLRjEcys1Lby2x6nIvuzQBWg+kXNJC0DM7G1tQOalnKscqkN5ySzp6wftCBlz7egHPSLoUFOD8gE2uXGRQVhwv2kh6Sc4dpmpE8XgXt9wJuLDi+9chf8zW+A77yX++pTtg+kpgKDs2yGM3PqvoL32ShE1y6pS7x0cjV2wHl922uY7pU13zUZGCitlVQBPqDtIQmIusVBNXFF0zcgczrKYVG2ldlgwUBxmuJF8kHaybZAaSfeMjwTHQcNoGZvXg7bJgfyHrSxLQQIs7YaTmDjC9Ixro099evEixywYCCKJ3KMoHYiBE7pCNJ3gsVUFbw3ScX6YCWBxuS9L5aCk1ae4CoHP26ETGFGmr+bLmgH7JyWEtjw1c0tefzwQAiTrW2R4NzfB+YzYGMLNiGN56oVPXcOdOGCvJfT5+TCv3AZJqbnTq3TTJQOwFTHRIS6drJgnRBEA4RUoWKRM/Jitm4U09E1bp2YSJcGZWja/tYCRymoThkSc+pTXsvuzDqLMmaXnls8z17eiKEyI7XX8pDy3IwkakeptDYhtgXOJpFkslk2ap+1YIcSFG1+imGNojhwerPM7/XkYrf36fDhgHocIu71PY6+9g5w75Y63ww5uwNy6Vzi89BExQiVRMLY32RZGllFYp4BQC6tkx0g5cBIlKArsgD8gLeHo2S2ANUUxIiWayYKtSHZJR5FXtt9oHidGcGanMWQFAtEvtYSWxepgcFE4qJBhGR5HkJO8Y3sDQB5HUnax8x26+xZ7lcSGKicyeKSVCeJrk2HZRdDAo0zISOETyPHdbiP+4dSJliTv2FdPTMq1kVWOVReskQA4Mjg2QpuVIN7xTPbFtQ0WWs5nmg5bWV/JVnhzq5IcQAhuIiEbfYePDuWknsifc1JGwqoR6XoEXk+A41GUj6PRuDI0tMMgBqPfrrEcik+iM4RVqpHBGRRLzkWVvrZ6bqLWVQMCKERLalgwIY6gQRXdJo9grNwvaXsNSi4WmZhSzbYWG+C/J3uBsAJ8kWfZ4+X5XRNQsQIFqmXYoFHUlH6EiHNT2FllC07tbEKZkMm+8mdNZFZlpIeNxnkB8t2Ndg702rKGinlPyZbOgoR11cDXr12H1948zXQ058BLm7qDR+5AnMKddkdqFCD8HIucptKGxb6FVA1ec654ZGWYVrGaVwCgDxjPeZsUEtwsthxIph/ku0hyRD1RJpBgpXHqwWAjN2wBQ7byOXuFLbWOMtEZJ/GEpsrNi/nOeha5rZSJhTQDyBkUsbuSHWrpbK+TumKY0xst4SNR10jYkztH3oVuja5ZFY9YnLt1tKdqhq0sQM6dR7c9+hWQQmDnL9IQz+SBk6uL8m2yDmE4yU4yPmgsYLci4WKvTX73tzWNkXSbPBA3ttymbWJZoHGEVguQFUlQZUIfP9AssW6AQ7uAeOJBkLZP+/vy/MOZQTqcH+GuOwRDhcYBnG3qTxhGCJq1R0GlvnLhg/mLCqXqfOQs2UJOhJESkt9IGeEm95ht/IYO8v4qHC9MYF0vrQso/QaROyqM2KlXIJWnnp9rVbF0/Y8I37sOiYqy++M5ojijlNZb/uz7JJZbghEst8yA07lMSQrrElcxs2c1iMHytT656V0L0cyWEkdWXwTb/cDupdfAb/yFfDsfq6k7KAHNWftV0UgM/yv6E5Jg9qQ159pDC0IJq0wJ1iG+06x/z5pi82aLI0G+XeNIRLRdSL6JhF9nYhe0sdOE9HvENEb+v+uPk5E9D8S0ZtE9A0i+tzHeIFs+GrgfQjqicZrbhZ2EtjmeBRZoBAVJruJaZRACqRWGitGh2HIM5NN3pEwxFzwpNRe8T9yRVbna+noAJLEh1SZLwYTLgVXwxeTS7bKDcwVG4pBmQSBh14uwuNjHCx6zE1uwkhWVkBmDJ0jOG/ZYYSfNHDjRmQ33gsBUtfrgTyEHBynR4IrluI0wwGB/NyxsurWwWLZ4+5Z+XH7VHY20VLZBkoxM8LxEq6tEULUdSHl88oMYcGokLMtc6+xfmXL7ICi3Y2k5K5IMsYN53Cm8skEwQJt40iDIorS2fab37acX4K34IN1D0M771x8pfJWrhJlsB18UR5/FNrlFCKI+nelisjKaCDf9Dzyzw5ZDF6y2LZPk+tYHuFT8Mzn0ut7H7liDAEJTnswBFz/6g3w116SiYpDJ++2bH01bM+yxZSaWnLjshwNsp6o1nkpZYdL4ZqTsP6yQ01fJ4mxSwOYB7T9VTLEH2fm72Pmz+vP/xjA7zLzMwB+F3mY1H8A4Bn9+iUA/+y77tnSZ/txsimzRJxYaHHCG0wCo1jC0Gfx5jDoeNIVOIY0cY+MSOi73A6kThlsd7R2IleAuXTYZm1JKMtZpfyN/h9NJMMklzBITk3v+iHbHbP8EIHUiZO0a5ZRBnWLWc2BxQzD62/j/jDgaIjoNUsUIkEyKevUYGb0XRBCZSL4oRvrcO+pQgIrxT87nYy30hGmYZBZKCZxWGhvufU7A3ozWQpBYs9drcRWrFtK4BwUSLexkyHIaNQQEZc9SCUzYdmh017mvb0l2laIobYwHRjryICRo6Q9tGzOFv/AuUvDnKcZufe5JcJO5TDWgLRIWr8c3ky0XGvmJAEiY40OUsL7AqMrcxILiGap1bM5OWJt3ovtq9zya+qNDPJ8Ww4WWFN5r69tmCOQM0nb5PmyT2tZtBuMnTcTbifiieS8N27dLfztZY+v3jvGm7/+NeDLv5crG8P2iHK21+dZRhKNC39SY45thhGRVlq69m0dlxWgYf42nsKkdlauQ6pGIyEfxPZJSuafB/Ar+v2vAPiF4vH/hWX7EmR+86XvuCfTBDoveFvfwdxhTHzJ3VJtseRLTgjnk2hmBFUjASboBD0ro83EtVLjU44i5k6ehwVA6z3SjInS3gg5qJGvsunseEOZNGnTIwOXjcW2AGndMzFIYNcBPcw6AIt0aqC95+UceO8a5m/exsEQUsloC0HwJVLtmWSIm5s1fFOBA4tV/6pHmHVyTNal0uuN4FjtvRYzCXwA8pRDaefjo/spuHHXgY+PZJiVBfiNjcILUefc2M9NI1+ABEK1sondgK6LaGpxza4qh+l8wEiHQlmw6Yos3eQqy5jb3hILDGARY2JOxfFG3w5y9ucAbHmn4utcFnfawZLKTsos7FrCg0xglAEotQAWJbFkl0WZzyhVemBt4yNkHWNDhJakA8lcaywAWzZo+3CQbLHWQGlZn10XgYGQCBhOshshrOSJHWf8VLJZJALJsup5YLy3Cnh1b4bFb/4R4htfBx/e/XCGCOS1MnQiO6ub3AFW1WrphcQwfygQlibNgFyHq3lRaRgBE9Wmr8vJwwPaPm5AZAC/TUQvE9Ev6WMXmPkmAOj/5/XxKwDeK/72fX1sbSOiXyKil4jopbt7eyJJ8ZVoCi0bVKA+OdfYSbP/5cWVUCla7Ii0r7gQgNoIUyMADBu0QGpBy2apqACciLA2F8XwQy3XUythkeXyci5BO/TyfFPUJ1xlXeirv8wrj9TN+2gP/P47uHN3gWngZJRqdlMGuMuCAjYmFXyl76vxcKMaCBHhWCU3Nmt5NgPPdGDUnZuCFS5mUvaGATyfgfte3kPXgffvCU54cCAym5kwzDybyvlfLMAhSI+0ajZ5tZTXWkpGGeYdqPIYjhbgQRZQPzA2N2pUVdE1ghJfy2WzBbaG1gdKRQ0KG1qaSuksi9oyRwuekglJh0ZTlKKGqRlmKQSKXjrFZ2SPWXnL+HA7nl6S8rfIwSsJt+01NbCWV4AFNhsbWm6W0BpBEjWTNKszT+vPT0FT9+eLx+24DDe1c2lZaIlNDkqw3OoGfPDaPeD1b4Lv3kCeTilYeXLVVg9RqptskGxBzDrNzIjFskQrnW0SpXkBFAPY1vxGDfcH1KXqwcluPi7L/EVm/oCIzgP4HSJ69Ts89yTUAgAfCuHM/MsAfhkAPv/iC2x3D5GuSNuc0PwMXs00AA1JfE1WxmlpyiaZgeBnySWbKIlEqR2DZ0eaqUHbiWg9kNo+dXwpM4NiVOaiyliJZYAk80VS0LO7IUeATHYQ8/5dBVDUQCuFUiJiKplkJ6XBVALV9eu4dbhMLCCQjUnXDENrL3NJugDvpHc5Ug8OEW7coL93BL/RyjwTna7HwwAMA2h3Fzyfi1bRbjx9keU5J9ll18kNZTwGbt/OLXmTSW4FXK3kb95/XzpXmgbxaIq4lAva1RUO7s8QA2O+6NE2Hl0XMW48Vit5TkXAAEKFdY1gMkQFMA/Sm2yzT4KyubagW80izWiWAMABEYQGBeZmeCSv6wg9oSh5CQG8xtwCEoh7znZgpQ1BsPOor2NC6bRIKGOQZeYYiqUSAWXILXDnGyCAotvGGHCZN2OB0I6DkfFJk+3YjXXkhDxxROiVxZdsPL/mwIz3VgO+cecYj/zRl9FMNsEXHpOWPqIc+Mq1Yw0G5iSlZS7VbcLaEXvpaAGK0rkXqMwwenOuT22CIaseEhv179j+i5k/0P/vENG/AvAFALeJ6BIz39SS+I4+/X0AjxR/fhXAB9/lFTJJwVjDI7iX2QlsImJlmrjUCAJy0kaTfJJYAHwwp0DIZiVmz98+g2RiAChmYXo9JUJ8Jam+XeBWWpuuzj40u0MGFX1HBppxbnGybNXeI0dR90O+z7Ne9P3rsJ2w6BA4206ZEagDMNGsaOwc6soJ7LiKqBuGW3SgyiGuBiEzugFx2aPaGsFvbkjmVlXSwnd4KD/PZkhu1yEAW1vgvT3QhnSbhKMZXFOBVuodaVl5GUibBohRLL8UqwzH8lmGoyWWx0vRePcBzhH6ISJGQeG2Ko/9fkBNDpEjKhC2vcf+EBJeOHG5zc8BhWV+dnUR0sna/bJGUZ330bFkmiZfcsjOOgESREbOaeeLlJ4W1Cz4WMZl817SvRSS/YlOVJ4vpTavSW68Bm6vmSpriev1OO01ZXXIbOo0i0WD38hRwk0tC8naVI0VZEEwB+/IvObM0zgS1yEChmiZ4bq7zzIyri97vPr/XMcLj38beOELoMkmUn++02TByMJEtmiCkE4QZba40XZSV2kftFZbqtJgQJ7b6DB68rLOjMQ0rWM5v+UTbt+1ZCaiDSLasu8B/BSAbwH4NwB+UZ/2iwB+Xb//NwD+gbLNPwjg0Err7/AqGcyvWyRXXCtBDHxVmU2aCGblcxnoiFL2SKSGlTZXth0jOWHXTT6hFujMaBZILXhrBgegnMKbdGDtbLocUJwXsLdb5DTfDC2LwMrMIuK2ct20lhwz4451u3oT3Bp47xxh1YU8o2QpgTbMOxnqpJ6IftJmoTYgWeAwSECrayGmug5xvsRwtABmIpHh4ynidA4eIsJ0hXA8B/cD4nyJcDRDODgG9z3CwTGGW3uIh8cShJcrhP1DhKncLMKywzBEyWCJkh+i9w59ZMQoBhULxQ6tN3lc9BoLoUDY9PIFqK8fi72XldNm1mCEQen2UpbL9gna39jr9JoNGnYXsY732/eGH1qJWxNpW2DGG4MGw+KSxqDBygKdCb+tvK61vC6vMCNcrLQtx5cSMpZoruP2XqyjhXUfVvKXM2Ess27K6wxYe70AYG/Vo7t2AzjaV7cml8lC5QEyLqgYulVDVSNJiXkBAEgibDN5NajLK5ZOKlmznujtM7JPW0dVnSf0PYDt42SIFwD8K8VzKgD/KzP/JhF9BcC/IKJ/COBdAH9Xn/8bAH4awJsA5gD+0+/+EqxYW5Pa2EyTZFhEcs8ll/of2QDV0ST/nY0PMADX/AbLNj4g37mC9iCXwQp12g9ZULIP3VeQ5mF93BT0xmbbfGLVR0rJXWSIJjPQoEgAUvODw5UiAAAgAElEQVS82RzZxXL2MvxzT2P8G6+iImDJOSsaYEPYCYshIDAQI6NuHIIGF4MQqt0J/EYrMTxExMNjKZ2HAVDRdKn96m4fIi6EkOE+wG+ORFDtCOFokVaPs04YAMPRAtX2GHHVp+f2d47AQ0B/tExjA/qBxYWncpgFRuUBr9XSnCNabWWbxoCRc5gGmbHSOkILcbYx8sAY55Jwsb7hicuOMYaT2d2/NJKVoCvfj8mCVA5mplXkKEQNIXd1lPfGigBmQuCMD+byVDNCKIanxxSYMZAiKpBSN9/orESWfeVMT9jjE7fiJOQuoWgrx6Xcl+OxxzmV+pyGbW14M+RVwsoThiHbqnWRsdcPeOPL7+F7/9YrwLkrwM45WQ9lg4FGf6pqrPXH22NRDFnWxxAUFVSyzSvWOaAVYp8SJmpGQt6475rXfeztuwZEZn4LwIsf8fgegL/5EY8zgP/ir3QUjAyaWgdHZO0YUdcbp2UyILhFpzNZLXszYoMY1OidyEBc5zX97nP3CaAnVCUn3gO+MIfV18ziasUMLXCW3m4AUpuS+rwlXDIyWEuIZCsGzgSM4S92ZzT2bTEFjg+ArgOB0qIFkExNmYVNXEYRaBNJG5xAgBHtWPwHuQ+IKxkjQLWXYNbWqMYaCEcjwQKJpLRe9AjzFRAZVDsgyFwWQLJOu+hZ57WACH6zRX8wA/d60/EOYboCQkTfR4TYK8ogo1LrxiEERuUJs1VARUDPhFmIGDmHxhGmIWLixDTWBNQrDZQjEmftsaM00H7Qhd1hfSA8OAu4S5fqhkSwHZkxj4xFFIt96zKpIOeyi5KJEzIe6CFBrSVCIA1U+lopJmi5bCVyiQMTcmBf6Y2odvabHAgDeM3mC8jMuW1EAFjwRwJSRmiTCzstg3u9EZwsh42sMkx6HuR8z6MYzc4DABI8924fMJ4u8cxv/yHa85eAp18ANndB7UTXsfbnG84+2hDMLxk/6DodVjmpSHc4n6uxQmNIihNaYCQioJrI2taz+aC2h6N1D8gBxIKFryWtVqCVgZxZaYsQqzyENraTvmkto9S7DxuekUAcCUDSaidSGTbH7G65Pj5g6AQLtGzUPqx+mesfu4MZflkyYvZ/1QgOane1ukkZGXdLYH4MmmzlTNgC7v6+SjRkVybRIJgcQ9+SguKOgDAwZn2PqiK4EBGIMBwuUO2MEQcZAuTPbUnJvKPGDVrqx2Ue/oRlB8e1TMobAjhEDIERgyz6aohwlQydj4se3byDd4RqowURw1UeMUQJKqsgmW0v7XiLww7jscdqJfNhRk2FXh3BLYhsaG+zzSdpSVoUB802RKcorjUWaGyGSGQxkLXFb4RM2Y0ycB5lOtEIY/hbhGJ6rH3VcFhxxJAyMVKnahnqZXicESEy2lTCqB3bRG3OGECtgc/E4mUQLEvfNIogSW6ERRd2WXBA2yeRZaOaYSJDBCEpI/O1Y0HRRh2YFCmyYaCSkUcHPZfAwRDRuAFvf/UGnvuRa8CFqxIMm3G+bodVKnvlTTRA0PVtjjnNWFPrgoyU1YDkpoMiUGpvd77buESw5qTlk28PR0BUVXpypy7JEhVdoyoszFlLzLrNchJfgUxKM94COm1RUyaLbV+slzsjESeSpqvKvpDkpHTc7M9jlMeaEXg1z8xaUtOH3OlSNrab+r4uTGMVF6V2ogGpA0/vwwwluFvJezt9GrtbDbb6QUXYeVh7XgDKhjrC8bTHaCQu1LP5gLpy8P0SzbjGcLwEEaG5sou4EBmMm80kEC5WQpg0HqSuOcxImWHfRzADy1VADFKSt63H5naD+aEQJaORTNjjPkjPd+2wOgrFfYNR1S4Npa8rj8NZj1El3TqLyBh7hy4KbkggHIWA3arCYRgQAex4j44ZS2Zse0HqFuA1zaIHFH+TQDJyeX5IeWMBTqw7yuys+RyGIoA6kmHvoIKhRu5XZkCIJN3lyDktUTl3l9iLUZbuABK8LAO0G0DC/FIeRKncbp0FYfNMlL8jMk9ECazGMtu0PWsLlIDLSghJkGkIJ+zUFDJwyv+RSHA2gsP1wyWe+eYr8E8+B+xeVDzeFYYMEUAxOc+SBoOugFxxKcaYqjCHXDaHAeAhP59I1r85Sdlae0DbwxEQAQmGBsi6KtP1ZvwKANwlMbMNoGfrC3Z1yuB4ORNiRfVOZsBKo41s2gqsGSyYTEd6fyPIqxchU2bFlKzh+RFoLI3uko0q7meaxESiZJkQmlGW8Tgn3TfpIvDAaFM85/qVjPW8fwc8PZCgSYWdlCM0Kt4lQFuwBF8KLCUoAITAmE57jFqPre0GsQ/gbkA9aRFXPVzl4Tcys02114CJlAmGQUvRIq1aLgdU3qEfIurGYXbcYTTy2vnImB8uMNmdgJoKcdmjljoQ88WAxVJE2CEIJjWdSjBsW4fFIih7Kwu3VrOKxVKO4WJd4yiE1HlRK1kgZR7Da1cLI2vzagArziMGACQDA6dZUVsYOjBygCIU92S2wCIlKHMuW+38kwbJiXcIbBIe+fvIABODFL+rlPG1DhPL/CrSoIbMAJdkTeXyhEW7DpiltZEANEDKYCNYsUk7BlaTCEIyv4Ay55zZZ0dyA5nrDUR6oKU3PGoGeRy0Y+rOEcbTI6mqNk8laRnPj+Xmb+15g84dB2UCJfTIIz0sPdeAR4rHJ22x/k9hHa6yqtLW8wPYHo6AaBmabWYSW850Xc6kxa7wQzSDVbQT+TtfyZeaLACQ/5XJMvGold9EIUtqDOMwvKIcgr2cAZNt0TMaWXPSaEKdtKmqstON55zir+baIuhVcyjgMmods2raLOeByU72ibv6KMbjKllKNciWXxU5mBlAqxfVEBirbhA7rbGH84RuFeA9YTSqksLXTbR33HvtE2VwNwjDERh14xGVnbaFMpvLzcQkM2FgwbhqzYQcYbzZgjxlHBLAfD6AIzCZVOi6iK6TMrqpHSq1/1rFHlt6w2mLCuhUW2PeDRhVHvMYk51VVDyOAXgWt5vIVhYqaQB1hObclWEzaSwALCKSp6LTa0PKbCGuLDAZI9wzA8Qp83Maagk5+2scodOqwbI1+74siwEJ3iO1/mdoN4pmeaafTPdvYG2fRJLdjUjkQQxxPopkGWK+EQQNslIuC+FEJJcoiBLJUoGLAVnyPfTcQLFKmfqnWycNCDx0+fpVKZv15afJfdYH7bS5IfUosiQCrc5AN7ft3izEXCYezVneILDShf4BbA9HQAQEz6sapLQZSIEsTcQrA5CVqfrBpbYfGzdwwq2G9W5CmqUBgFkL5V2GfILte8MOF1NN5wdpY1O80I6Zg76m84oOVXrRDHmuhN3NTFpTjjIAigxT7n505gr4ez6H85/6XZy/PcOh6hY9yUUtWJtbm8C3UteY8ViWT9dFDH3E5maNfohotQbkbgC7JTgy3MYYsRsQpktQUymIJYsk6POHIHrBGMWQIToRMDeNwzBEtK2UvRyjYI4hwk9acIigxQDnCVH3VXlC10dsbjfY2Kiw6iLcUYfTOy2Ojzu0TYUQGVVFqGuPpnHouogzbY37qwFjL5jhVDMVAtIiDQVb0CuOaIEREILB5Dxi4CBBMWd7EiwDZx1hKWaurYzWLCuCk0wGciXCK+bIEPlO7bLtV6V60kaDUpWudZXcuOz2TUAakTqQ4JmVZrarGEERazpIa7tjfc8mrpbALcdlUi3TQRIJ5mm4K6CazKijW72QVsn1m0z8ztKO2TQqnjZtaszkIgDUBI4EsmAIZK7AxNaABMwYcvArvU4T4aqZJVMBU3V5/TyA7cGhkZ9oIwksoQevFjqBDlI6Os1gLHsbBmGtrDPFAiFzOknmi7gWLKMq3PX3yWDS7kCgfKcxF5jVQu9YhWiaI2zcQcI8qyYzxUTy4datzoD2WScVo+zTgmyQ8aJiOqG4y9CJdrFfAb6Cu/Q4mp/5KTzzyBa2vU8f2DJKMAgsZg99LGatkGRvzEAIESEyuj6ClTWOiw7dvWMpowfpUQ6zFWI3oN+bApHhxzVGk1oWDIlmMEZOWSMRoa4cxqMKk03JZqtxIxjiEODaCtwHzA+XqCqH7a0ao5FPNyPJWD3a1uPocIUrFyfY3qrRNjIkazyWbHI26/XUMea93BBWOpfaDF4jpCwWAwheY1ErxcWmIeqQpWwJVuoOzTm703K4U1ywNE5lIFmtNeQSnlfpLbAhh63Kp7EAVXoeJQ0icy6DKw2Chu+ZcUc5gEDOv3zfM6evwEifv4nJK1DSRVo/sq6uFDBN62j/DDIkPR7DTm0SYUXyXjyE1HIkmWpNJNfKquj28uqGbRjh0Mn1vpiCj+6Bu6UQoabeKI2T45CzwH6Zg2CS4THQLwXG6ldSrVmbnwXfB7A9PBni0KUgkILc5inBH7RrI901TDqjtvyAps7mZE2kGZkBuUrXTzYz1W+jBoCUkaUMVANnYpxnRyqS7mHOL2RdM77JWd3aECkS/M90VKaVLMwbEphsWEjMkhZUtZTqvgae/rRkYODEMHsHbKgrsuGLtc5VqbzYgDknd3j7v6pECkNNQLU1Qlz2ok/sBiBEkCOQd4KjAlgtBjWbZSwWg4ipA2MyqTAey1fdePitERrFJuOsg2trkCPAO7StRzVuMCw6LJcBdeUwGslEwPG4wu07c0wmNbY2ayyXIfuGEtA0DjEwRpp9hhCxVKyUIb3PqSTkfEPoGKljBcg9uyBx3K5IOl6mgbHpSYKgfm426F32Kf+PnEs6vpL5jSz4ZYQspLZyIAI2yCMYrqeMsCsyTWkzlAySSPDSVeAPGdDKSPbczmestZXxplcMbBmy6Q1zZltinnbP7RUSsNY/M54oN0+CGy6jCN4l45R5No5kRvZ82mHz1gegbpUSEnY+d6xwBPqgFYdLhgyss9Clw6VoFOCgcJLyAtYMEQM4aNAzZ50gXAFKy78HsD00ARFAxg1M5Ow8EOaKx+mJHm3Ic9qxsmOWouuHYCfTV0L1p9Ja56+YOYO5c+vvQE4GbJsm0cYDBB08NdnOxAkgr9WqY3QhxJaSXy+AqgVWMwmK3SKBxpZhyfGYkwfnzhkr0e3iunMDfqNNuI6VaK2XAMgMjEYek0mV5qoMg+B0VeXQNILXUOWFUCGSoBfFpxAhyiAqAHwwB408+iPBW6NmlwDgPKH1HhuTGps7LVxbwY8bkfKom43baECVl9q1BWhUgbsAP6qxMUjQDUPEaFThzt0FxuMKo1ZMNBYLuXF5TwiRZT0NjCFINwsg7YorjklHaF0lANKMmQrZSLdjTmRABNJo0IhcRhtZ5ZCxRg+kIGCvO08u7Jbp4f/l7s16bcuu87BvzLna3Z32tnWrYRV7kRJFiqISWIllRQ/Oi4EgCpCn2AmgF8VI3mLkF/hVAQIDRoBAARLYcYD0dhKLhoLAsmWTlESJIksssrpbtz3d7lc358jDGGOufSnJpMOyUtAGTp1b5+y9z9przTXmGN/4xvchU+iCQOhDRJlLo8zsSlvNSh29WDZ3SkInAF0YS/KEYTJUP5FTt9syPgvOGcbyveexMWPBLfKL0yxW3jvNoD3RQZnsEvzAbB15oSNZNm5TQw7SbX7v0Ranv/8m8p99DLr7mmIWw9h96bpUEVBWjJjgATTFqh+aFPFN69DYGZZkWMJk3izWZ/iQbQQ+GgExrZQCgEpUqf8xci1XtV1PWZ46tQD0hPCIL5CTjvOhei9G5Rz5kQUsL9kgM8CD4hcHDR6bT3Zeyve8VIcwOuiIOaicsTx30CaO2TKaKk5RiVWqvgd3DaiaSnkcTOVDFgw5L8819e7bL2Hylc/i1rtLNFd7UXfJxmBYFBIEi9xhemsG7gKy0yl4CKAiE7xQydm+KuBqWUTDeg/X9uKRvNyDQ0R2MkHYNAiRUdYZNqsOMbCKuAJ55lBWHr7O4WcV4B0yXyJuW1n84SDITkr43KPfbrBbtyACytwhBsLVVYPZVM5z30eEwNhue2S5ZJBEwDB0CCGiawPqWp4rQcHBE6ONMu+cg7CJMUnhm8VARtKEsoaLwzizbMHOEaUgaWuxU0xNxtfE8ziClbun3Voa8ULApk8YXjciIjkWK6s9rOss8EathHBPlDrDFro8CFkCs0aZL0CCWs/xhQA5sB0Ho2eBAixjNkxx0H/bHLhlkEknhkdKl1kiEIQ4M4pAjKdpYOBx1+P0a+/j9S/9M+AvnIDmJ/JLnShhnWUWbvB4XxNnmvVJmcxasXHfScBT1z6qpkJv85p0OP3OLLjhdiWMkj93tBudbWX1XaVcwWDD1CzrK2u19xSTeiIaSaDGgjfqjs0HdyoeeVjSWhfYOFEHzZU01WIcKQAv+LsYudQEGEh5imnny8cSIQ6AUwK2CjikZoyNIaWSQW+H/UYW0iFB3GWgu3dx++4Uy2Wr5Y/YjTothaeTDJOjGq7K4U9noDKT8ncIwFQ66dwF9JdrwBFi04uSNpGU0d4hO54gtgNcXSDfdYhDxGSS6TgqYbPppEzOHGIX4EKEL/M0AeMAhH0HXxfwx1PRPXy6xGrZIvOEssyk48ySbXrvsG8GFLnDzbJF10dMpzkyL9mi2SGEyFhv5FpsQkx8PYYEiEOuYEFAA6g3CKfZ3AGGF+KF703kFwMiLEPjJBZh3e9diMg1K/OwmWVSDqLQZboYDwQUoMcpZbjRaVJmRoQ+xtR9PhRvcC9kb1L+W0ls/24jJy5qn4KmcERtf7by2j6zlenMEpgPp1/sNFhW50iUhZoDGKHj0XtlHQKe3zR4/XvfA764AuYnwOZGqjifg7IARieqSoDcqyhHaOqQqXGgCmVDEmwWv4AkSL0KQAytUHHyQu7X7Q0+rMdHpKkCCThF/aL0D0eRGPIemCxeBGyZRylx0ye0YXJ/wH53WZpMSU0UU/INQlZIXWXtfo3S/xr0nB/xDkAzWQWlOI7dYi8SWOhaxD/8rXEMzxj81swx1WENzLxdCkjctalRxL2oUvN2LVhiUSKbVxhYGipWyoYhIlfsiirZ3wwDJEfwx3P4xRR+PgG8AxUSKG26hLtBiNh1Du4CKPPpy6mkmHOE7bZPADwzwxXaxX6+koxSM8RsUSM7nqC/2qC/3GC1bFMZ33UBk0mWSORF4cBRFHq8dwmXlFghAbMsPDbtgLYPKWuLYHQck7SXBJRx+sKEMCJE4PSij0kAwvyRI5AaMbvIaRLDJlqsmRQZ6CNj0NcD2n0mNYtXDHBSZIrxvdg4SUHGljnJ9duGmFTAASTbBJujdkASkLWmSbRrfxigDj7XPka0MaquJKcgbddtxFu1weJGod1kn6rn0GnJH9M5H88NIPjtzRDxvB+w/MY7wPJqrNCqKZKWocmB2X0Sg2SBFiSNZ2wwlqngm4KNUW0OsUa9/+X3H27Z/NHIEI16YgToZLpk8l+TMcWGZo5EqlhtNUE34njG8bMUfLBmyEEmBiCx401YQf9tKXzqhkExPlbajJnSm2TRwfC6iVS4T39FMkdAPpthiLEfxwTJjRc+aqfN1KqzPHEXqSjBdx8gP5sJhSMKnuMDwznpyjpH4GYAzSrB9ial4Jul7sh9j+xOCT8pICINDcK2QbaoQbkX0QdV5RbKTIFh3WByZ4HVwxs9RGmuTKc5aNNKllhm0pjphWoTO5mZ3l1s0XZBmjm5Qxhk0uXqqsV0miEEyfomkwzlJMe7by8Txefpsx1msxy73YCq8qi8QxsiSu/QKFm80+zGZoztqtosrqMXrQd22oBxBAw0lsw/mB1ao6GPUpIv6kJeExixB1qWz2E4btSMK/OESnFOIkJ3kE1aEEnlsxNs0GuA0a01lbDGk/QAeg1qLWLyhUkZni65ASOZO9OmXMQ44mmjgayZbY9x5tnI4APkCba5RG1QmTq5PA/p3Nv3qyHg4rLB8aP3wXdfBZ3eEWpb1wjOD8i960WjlPtOyuEijmyOvam1K2vE6dpVLnAykxpUMaqoRAJM2Sh//kpmLSMTb9Da7BzH0hch4WsAwO0OnJcwoVUJboelagZkmvllKv+fTK0V23PQYJmNvyMauYna/U3ZoQ2sA0hyZanlb4BOi/jOt0D330gjUXIRJ8B+NXbAjWpzQEAXoQk1kTe/Fa/k6dkC/nSBySRDvxltGk0soTiS5kbYNNLg2LVw+QAaBhXMddJQUVoMFR7e1Yh9ADGAyMjmFbgPcEWGftPAZZoF9hFZ7lKZGwODKg9X5xJ4AVCRwZc5wq5F+2QpxGk1j4qBMQyMIUQcHxciTb/rUJYeZZ2hb8WwvmkClqsOfWSs1zLlstr0yDXQNCGiVnkww8MIUOdBKVclgx4xREeEIcaxdGYktSAHURCaKJ4nXEAJWpUTIna0kT9P4F6CcMecjJmiYnxdH5FlDjEKd7Pw8m/nCNshpISmIIeBJBtkHvE/wSMJxJJxek8IQXUYWTM9xKRjKDar8p42RWOx/VA924Qlggb6ANNClN/bdJA1j4LCBYeWqoc9XBsrBGQKCAD6LoJXS1C6X0kqq75FoqmFEX6iohyrrRiA9sB2NNEMvEr0aZOz2SKp2Vt8sHnpP3cZIoBEWO5b1S8sgK4HaJAxt6IS1QsjstqEiQUz0gXiPMAHeCIOAm3oARQSoEzZ2oKfpfukskLNVrvHTmeas5GvaAvOahGbx2TFPHvxMEnSX5axGtHbgrh23bhrJOiqWQ4PrXSou2acaslL4NVXUVffws2mE/wIQNEDZclo2gDmDtUgCjt+WiJ4J0HN/EwAwQjVXoAmE5k0AMBdDyNk50fCm+QQEfcdjhYFysJhs+lR1xmyjMSioMhAuZcMcQgI6wZhuUfXhdSZZo5J0KEsPVarXrIbJXMDQBgi6jrDZtPLOF/uESPDO8lyuiA4WxcZnXVKlRRtZOGcACYJgjMvGNcuSnY08y5ZuGZEEgCBJCJro32WLZoALyCB0GeyCdS5RztERBo1BT1Jdp5nhBC1IUEqv6bLepp5bIcgxG43Bj3m0TfGFHQcQXBTtVktvEMfIjwZ0sgpwI2SX+Pctq7QFAgdLJvVZc6HWTUDLO0Vq58A7azrebVs0MpoB7VzIDmagRmXu07Ny2ISiyXV92QAsAYiK1VcqyCbBkviyJZAmB0xIMGw3SF5pTuvsaEBVRPwD2qS/piPj05ANBwPfEBhkYfZCgCQmxuy8OAzCUZWOhunz353+N72sPEijqOFwMFUCvcHcuhFJViiYY/kRurNEH/gffuUpdJLb7z42Uy1RwMzIQK5CtnHIIreYdC/J2UFBhF3IMVWaLoA7tzHYpHjnWecPJlzkpljo6wUheCDlHn4WQmOo0yXnxRw0xLJGrUopKT2XrQR93vQyQTIc+TeA3mOeL2Em5bwmwZEGxm5O50im9dwkwLcDog7MwVjxCGgaQPaVjiHQ2C0zYC88Gga5TIOYjA1XZRwRYYqMtpOGjgA4L3oJW62Perai39zH7GPw4Hpu5R/DUf0IWLmPSZZhsthSF3RgeVGHpjTNI+Rt4FRFxH6HET5/44Br0EvyyXTE3ha3iNqmWsqM4tKpp+cB/qe02ZogS3LXJILo8govGSeWeYwyTL0fZCMUw/Ge8kQnYpoWPYIDXotS8e705LZMkivQUpoPkrDcebPrAURrDECmGxEsJIZSMIY4zkaKTdjQ4rT8wznFK+dtTYQbb7/gFds0NBheeu9UL/Uf4jMCI7jOBRBTlNb7R1YYzP0YFO2Hw4yzB/z8REJiPxix9UyMPVm4F6aEuaHnMibhgnGIFebsjHlBsa0mtU20fbAw9LYOs9mOWB/mxlo9+CilF3t0D3PLurh/CazZHpOuJBseEcSjdBMz2UA5GdUTeXzOQ9qtuOIomWrZSXHs10B9Ry4/yrKsxnoezdp7larXRmjy6V5YXc5R5ZgFeL4s24AlfnogwJIYJxMRBdRAyQq2bUdJJsBgKl34G5AdjSRSRS1JwAAV+cqpBFwmnm02xb7/QDmiKL0WkKLq15dZTg5r+Fn4vFS3j9G/O5TeB057LoIry3a3U5kzLzzqKNkGExIHs5z77FBxD5GlE4sBzYIYhMAJB9rYCz/Dp37hjhKXzmSG8LGIL02dpyzhoPgh31n42+k8v+MsvAieGH3ayQ0fRC5NgeU3iGEKBhkIFSZKBLluVPoWf6GZKRKtcmVktQFzeAIkUblnBwywmdWphYESVe78SmrXMj6/cBAiCi8T1ScJgod3EYeCSM1xzJq40VCz2fhCOsQUQBYDfKZsN+PCQ3j4H5WMyrjCzsCMll71DXSNASkPC5VEowpydEh9pI+J26il99ro5SIRoOrD+Hx0QiIBxhiUsG2brKRrgEwS2eYLPuzUtgyQjPKznIAOnVxwHZPmVoKOiStfWPVW2AMg+x0OhHD2vxIgrGHuo1WKrOAxvHJO6DTO7DRvMQtNOoQAMxOxtc3W1AM4Ho24iOkWakF1OkCVE5Ab/wUqk/cR/W1R+iGIAsajEpl+ZsmyOTIXrBCIVxnUh7nB+OMJpkGjFliLhatVJaCOU7EjJ6fPsWw3KO4cyz+ytfSYBlWe7gqRzYpgdNTbbvmyPoeKArU772P2bpBdjwR24FNg7hrMawbFHeOAGaUL5/LcZydoW4HTArhH3bPVuhudjg+LjCEiMyLXWnpHKrSY70fMHEeHUspXpBwDXuWscKJcygh5aipitsEi1PifKPYYFRM0TxWrAzMtHorCpe6+DGKao/0qKIOIwlOGpTqMgzC98tzwjDIe+UaTHIiDBr4QohwbgyKxvU0ykuWyYx4lhGygayOTUih8QonuslYMDwkmVtTxbDc6dSnJTAMIrKRBZt0kszZEHHW/x6afFmXXRTID5otkTFcb5FfX4B3G1A9FddF0sA2aNPSuMWAbP7DIHhiXryYQUaMTRWfC3wFSAY5DABLRUIAuJqOMNqH8PjoBEST0gLGVLlSdRuzI03WotpwSWUx4QWrUHnTkb5z2IFmlo6vZpC4GokAACAASURBVHWUFRIU99uDi6AXbbeSCRXt+rJhHDp2ZIK06RgAYHMN3Hog2VJeSglsOGKm3TPLbttd6qRjuwKHF1P/hK3kpVAZ9mvEzU5neWPqsg6RUQIoCo+8HKk3HBjkSWaYj46Q/C3KUkoQopQpUlUDEzHvofUSGHrwk0cIyw3yL/8k6KVXwE8fgWrxpcncczGfOjoCcsUjj0+B6Ry4uQTduo0iL8BXF8guLuCXS1BdI66EZuFeeSDHs90Csxnye6eImx26p0v4RY2qLhD3HerdgOVNm0YR940GpChZS4SUw10EKiIwAVulphig0UZOjnVOgyGAZCEAQL2cBaO0EnUXAzKdBsoywjAwFlmOPHNYruSmzLzNKZMEr8yha4OWzjIBkmUScjzLKpkpNJBlTvxlMoeuF+FeQBkDCgs45+A9I8skiPVa8pfOacNFll6u+KnpWNp7WMDOcocswU2yjMuS0LYBRXSIFEeShP0D1jji1Gyyh5XgcqcJ/zTvxUj+4GmCnacKaTLeo+UEwG5siNQqeGKGbdas1HuHijKVxxw1cdmtpJHDL/zFH+vxIwVEIjoG8F8B+Bzk8/+HAN4E8HcBvAbgHQD/HjNfk1zVX4P4quwA/FVm/sYP+xsmpc8hKltdg5KVtcBYdgLjuJtx/0xzLdMTZ80S84/tGyTe4EG2xmFQ6aEavF2qyMRhdqqvP9Rd02MjK+nN5rSagu68CpoeCTYIArqdLHSTKTPbRS2peXsDtLvUYUa7V2KrdtmqacokebuUuWMgyb1nJDiRbZK7dYvJHKC2V8HXAm6iFgHTKTCbHYwbqj+uWR40e1loqyXMMMt/5pOgT/6EZMjHZ8DRifpWD2OArWsp7+uJ/PzoVP7d7IUyxAz34AH4+hquqiQbXSxAeQ6cngFlCX7+HABQ3jtG92QJOAIr1ihjjlJWCoUmpmmRIQo3z4JbRkgNAgJGHh2P2GGmWeMmxHTzBgg1x8rDmXdizeAJ1bQAeQfXdNjtBtS1B3OOpg1ioZq5hBuGKJle7oDswOwsz2Vkscw9vJcS1qAOImgWqvxHP37erg+oa4++i4hOpMwy79GrCISZz1tzp8jFU0fv3KRHKccB9FpNZF7w1Kry6HS6poBsKC0LuTwHEj/JcFjoNbAM1ObA474D1kvYAEXi9WqjME2YKEwEn8n90DXypdxF8h5c1mM2aYb0keXCei/cRVWhRzwQZf4QHj9qhvhrAP4PZv53iagAMAHwnwP4KjP/TSL6GwD+BoD/DMBfBvAJ/foKgL+l3//0RwzA5gZsuoakYA7R2E0OvYzaDaqOYdMiNptsnVvDK9TTOXWtTO+QKIlIcN+O5Om+0YHx67Hl3zUyjjSYT4RiF+1OfFKs/shLyebIgS8fg179ifGYrWljneJDu9JerANYO9NotrIwQj8uCJ3p5N0KvL5G8/5Vop3YjSDZicMQIua10GqyeY38zjFwciKB7/wWuG1ARydIsu0cxfuZaFQKryey6ew2wL0HwHwhAc4ItMMgrz8+luzOvJqPz4CzOxJUs0ymFvoOePYB6OXXgK4FLY7lZ7qAeb+T97i6AnY7hG2LbF4hbFrEXrJ7IsLxcYnNtofXDGniHDqO2Cp3xGaSRzFVOTc279wqC2HiCashJmMpAGnc77Db3LGQjt9perz8eIs3apFEIz8qiWe5Q6VLVBKW0U1QelYulb9exwW9H7O3qsrQtkFkzpSraTPdee7QdULVyXonory5w2SSoe0kCHstvb0DciXJl/rd6D69cjaDAoRNG4QaxFJGl4UQ74vMAQOwjxIYK3LYh4jMiZhH4UQpPDIQFaIuFFpQQhzCtgVm87HpYVBXUUkmZ8LO7U4SnuS94oHJXO4fNVkzZgbr72l+IveNQlpU1lJGxwDe70S05UN6/NCASEQLAP8GgL8KAMzcAeiI6K8A+Iv6tF8H8JuQgPhXAPw3ajb1T4no2Pyb/9Q/EkUynwxLqOdj4DALgckM2K0EMwAAM2fyuYg4hCFNlaBTPKLZpYCSbAqsdI5ims1aUnO719EijLQcnwuJ1CmQGyDHWdbAdjnudlbKk4P7zFdGrqRlhqzNojBIYO5aYGjBO93pes1CD/UfjfuodqjMDLz9Hbz//RvcDAFT75ARoyKXZLQW8wLF6RT52Qz+1glwdgbUtZTDJ2dyvmbz8bzvdTRqt5FzXNWy2tsGePn18blOJoVk/jsDHj8EVRXYvJzNnD4v5RoYd3TogfkRsLqWgLnfATdX4O129HK+uZFM8/gYvu3RX23hFxX6J0tUtxfIj4H+coPZLMflZYM7tcfVVYvVvsd5Lsv3UKBgG0Ka5jEHO2sUWEPAsUywBIwNBJkMUWK23uzLEPFB0+HkqsHpudzQdZ0hBOFlthRSKT/0RthGUhsqcidTOJnJsQndaBhiCnIuSse5KgVPLGfC6yy1GCkKLatJSuzJJEv7cFEcyqnJFBIip8GFbt8jBE4MhPWmPxjL8xhUyq1Qwy+Colc6OtjzSPR2RGg0S0znkmwjEogGq5sXfZOzHGh70FSnzZSsnRSniEDVZGxsGpdYLUmpqEaBlXoGgMHr63Fkr1UdgA+RevOjZIivA3gO4L8mop8C8HUA/wmAOxbk1Kz+tj7/JQDvH7z+of7sTw+IKsXF+40ELOMdZSWS8ftuIxaf62vJPgS4kUkWa3K0e7kIupOAnKjMmG9zGJJXieFzVE4kyFVT0WqzxkuMMNdwJhZeldPguV0J/hiCsPGte6zseTZVFFPfMSZ+38oxtDsk7xTVdYPueInUCoxZIjl539/7Br6/2qNjxrHSHTLVJDxaFChuL1DePwHmc+DuXVBZSUBaHEuwM4wGkEWYF/J1cibn1zLSuy8Bt+6NeE5WAtsbOY9tM45dhaCBUBtA18/l/+36lBNgt5bnrTTw3b4H6nvw00cSXGs9rqqCOztDcXEBTKcoe83c8xwlAPQ9ZtfXwK1buL3boXvrIbpnK1w+24GZsVyNmnjSIQaWQ0CrWUyjmOMmRCmPzZidRxmsQbMga1jsAuMmCFn87PYUpBkYmh6xC6lD3LZBBXLl10Q62RKB2TzH0EdUJWG97tPvDzNCwyfJMl3v4CuZKHJ9wETL8XxSgnIn7IF2EIGNowlcngnFSgWE475Hf7OFodtV5dH3Ec4LZkhaXle5jE427SDH0gF9P4CZwCovS4pP9lGsYAnS7W4jp8aUVwyVdZMjmzZrVTGKI6iox4QFApG9kMSAdCPFWPVZBVgqbDR0I+booyQ8Q5+GGD6Mx48SEDMAXwTw15n5t4no1yDl8Z/2oD/hZ38M9SSiXwHwKwDwyp3zNGbHYdBdQz+4dZEGFYUlJ82OcpJ4fNxsE24nWuqaEcaoN7FcKN6tBM/LVeWX1MSeSDLOagreaFMlNWEiqJhIeWdy+5nsxCgquaB5JQ2g/QbxW/8Y7ov/1ohVpqkbFsyw3UmQCaoTZxwtcyIz/xfFMqmQMp+vnqL99ru40O5yFxmlV7qNTnnkISL5UGw2wOQHDLzLGqim8jn7RnHKatwE8kIC3nQmx9c1Euj7RvChdg80mrnbxmPNmb4fqRObJTA7kiBvz61qOV95Aey3splsluCikPfcbuV4zs6AvgcdHyvCr8G2rMDzuTbPGH5SoLg1x71bc1y9dYHrmxY7Fc0dmNFqU8XKYZkD5hQMBxZ6yGCNGYzcu4ixYfC4CzjetXgdADlpUEkWxhh0HLHQ0jPTSZ4QpHwuKw+OYsbV98Kz7HohqpeFR1GIViQwUpuo8IlET7kHygzUecR2GP21g6wnPytBc8WEz89lbXcd3GaD7OZG9CmbAcPNVvDAZ2vko4wOvCqXL4oC253yWIcIJgaiBPuOZYTROtbW3c0IKVsMDOz3A2baVIHel1RUQkWr56nasZ4AAXhBUNmqM4ZcY7iRRXIovjJdiBlbu9f1upOk4kN6/CgB8SGAh8z82/r//wMkID61UpiI7gF4dvD8lw9e/wDAox98U2b+2wD+NgD8zKffYJodyc/3G6G7WAptWNz0WNPx6dhwsXI1BDG2sbLTOssAeLME4gCKc3le34BoAV5ego7OpKkwmQuO1zUSIPbrMauspkBk0OxI3st5UK6abIVih3bBihL49u+C774GevnTkhF2qv4bBnCzk2ButgZNI+9jMECzS6AxF5UswHYvF/03/wH+yW+9i8s+CCk3E7UR1wLhacR8XqC+2qIrrlC8pI2OGMf5z5ZG9Rzvgc0eSUMyL2XkxUodC8ycA9OJZIeblWSCc+26r65T8KX5Ql5nkEer2Gyuzav5kfx7ejTil0UBPCMQbiSzACQw7veyAQCg4xPAPLZ3WyH/rlZov/8Ey/evcbPsUJUe1zctVkG4iEaWbmLEPo60Efu5h84468+0OEu8RL0V5RD1H4+6ATdXe9z61G3wEBB33egjwwyv3eK2DWKpEFSYN89Eas0RsmZAaGRNWmc6qwvkdxbihd2JjiAVUj7GTkjsblHB9QGUe2THE9D9+7L57PfCEKhr0K3b0t2vp3Let2tgv4O7voLb7ZBttxieXWNxNMGw3CHsumQZa42c6SSDI2A+RHRDhFN5NccikAsgkdFlA3HwMaJXmGC3G+S4lMLGvRjKSwXWiB6Bz/R+0nUZesAXygIpkajCDCRtUFtDykSBc6PgyodsMAX8CAGRmZ8Q0ftE9ClmfhPALwL4Q/36DwD8Tf3+P+tL/hcA/zER/R1IM2X5L8QP7e+YIrZxlwr1SbByM9OsjuPoi2KqGEMH3ixB07kiv3qirPXatUIA1SDGZS3AbBRJLnA8kPnfjm38di8BMoMw6fXi8NBpBqeKNYUy7Lc3gm/cfkUCYbMVrNBkzIysallPloPKhVAVsgzILcvtU7eOfAbeb7H9R1/HZS8iVo6EIuJIgPA5ZRiGiLYNyJoeYbWFL0vwdCqd8P1u7AiHfvR4abZyvrIMODrXDrc2tnRqgHwmUEJRauOnAV89l4yuLEEnp3qOtctY1YpFep1B3Uvw220kMzg6l476rQcSIB9+H9jtJKPtOgnk5m64XkmQ3O3AyyXCcg94h+KlExx5h823nmK96dEFU4DmZPoOHPLmRoN4mfKwLJCSBXBGo4+IdFSRXpMR8N7TLU7v70UNvMjQrJo0nlcoxlfXGSjzKHLN7vThZxUitYAj1NSJ4hAR/KKCq3Jw5uEmpWSegygOuTLAzyulhon6EE5OQPdfkmu3upZ1dHoudKf5CWhxKiNx2xXQ7ECra/Db3wXmc2STCbDdwk0KxF0Hvxb9yzxEhH2PEDpMJnJcTTugbSOygVAQv6DQXTuHVrUnozb1BgYurhu8/N5D+OUFcH5fgqHCPVRORuwQJBWHVWA2yWIeSMYBtsehrkCWA3bPmgBM14yc5Q/h8aN2mf86gP9WO8zfB/DXIBvpf09E/xGA9wD8sj7370MoN29BaDd/7Ye+O0MCQDAqTA80YRzlya29Lh7LcB7EUbJJQG7c6VxIoRbYDsx75E31JFub3jrIhhcmzILHRk7oJaA5kvctSiGTZodyX14vonbGnj0Fry5ViYcl0G9uxiaJka5NAsyO/+QuEAfw+iYdv4lD8OoSse2xVppIQeag5lA5h7IUrlxZ+iTvhfxg4N3KaFUa543SI5r9SO+JYZwUSFYMukjtOZfPtKt3oBROJAHQcEXLQps9YCOC280Y5FTyjOoZMD0SruZ0Djx9JE2m/R64vNTj6IEYEZZbhF0nnd4QEbdAcfcIi/euxAL1skHTioCD6R5GFtIyEF8YPTOhVae4oSMIjg/JHOV1L2Ydq6DyX80AP6/h6hxl26u/tPADY2QUhRdmyKICEUmWp3PkVGRCVZkUeh4i/LwWyTVRp5AMdl7J6GWlCYFNExEJbWoyk2zw/Lac/3qikMRUsqxqKpv9ZikVjPfA44ey4RYFXIzJ3iHuxEfHBUZd2+w5EKKIcRRMoCjnMgAgHjeXjkezq8iMVQi4/r2HOP/Sd4AHHxfZPueVDaL3yuEILiscYoZr9iBCsv7oDxz4VJyFVahZR4bkeX/WajfM/LsAfuZP+NUv/gnPZQC/+i91FM6B6rm00m2et9mqKXyJJIVlOoZedNVodjyO7ehJ5KGTQGoYHbOW4PFFr5TJLKnyopqC+hbMUeglZQ3EDQBV11ChBZQ1MF2kC0heSdY+S+o19Av/NrBfS4cZEMJ11wqPr5oKtqbHa17Q9jPy09Fq1fQdiwp4+H18563lCybiGZGY/kCc6arKIzudorh7BCoKGb2zm8kwzGY/LqIQxu7y8enI1s2LhHcKCXYicEVk4OhEjrks9VzvgO1GPDUsMFqQNTMhQP7fpN/bneCSahxGx7eA+TF4tgA9/QD81pvyuvUamM/BN0sMNzvEIYC1dKzPbwN1jbOfeQ399RaLD67x5OkON+sOkyhaiV1keKXddGyl82gtAFXDSYRsHvl1XeQUFCMDmQPWIaDddchChCsyKYets+wJfS+jnxwjyDvkZzPRnGx6uCpH2PeiO1mMtxzNZ3IeYhw3jzxXPm02jlEqGZ5mc2mQ3Xog59G4fj6XzTONYlagRQac3AbXc2AyA61uZENjBtV7ZMslYpkhtgNi2SFow6hQXBSQQO/agBjFCiFANpRW+Z6DUgP3kXE9BPz+Ozf48t/7PzG79wD00/+mBkHFqU1eLwZJgFRJftQfcNoxhlR8fSfNSlPVbowJMRlxyHoqnEUzpfsQHh+NSRW7mHmRaDEpIwNGcicw4oTZSHoVDcMKVHYjB8q01pwfOYiWpWW57NqWGWk5SabOIdv+2HV1NIpeDr00cIxXaO59uopoeiSlZ9+Bzu4Bp3ckmLb7MUurpoAPQBbSaykvgHIKarcSMHLxseXdCvzN38EHXYd1EE+LwokWX67/LgpRzPazClSWMj0ynUqXuVLSNKDNmwM4YNBJnotn2tTSMap6BpAfy2zv5XeTGbC8BrYb8HYjzY+pYkKGXw29BMUQRuyw0PO824zNs0w2EZosRPz37mvA8S3gzkvAw7eBtgW//y72332K/apBWYpYhZ9VGG52yOoaNJvC7Tq4usBi3qMsPJ5e7oHoABeFu68NEyEix0S4ngBJaFW+SM2XkAQfDl3oau+E5MwMV+bwsxIFM9pdj6zMMfUu+dJQkcEdzYGjI/jNBihLZDFK+V8UxpnRplEmP29b2cR0ppyKQjaqeiLXrN1LZpgXoHoiwgaAkpZVGKSoBN4w2ClG0GQmDbSylozRefDqBphM4FYruK5DWG3hyhyxH1CFiHCxxaTO0DSiWr7fD3BR6EqehIu4V84mEcERYzUEdDHim996jp/7B/8bcOcB3BtfSBQscjpG2zeavPjxPoXem0OXnPUw9JIgTTWByAqBeDatJDDJ8hfCCf6QHh+NgKjeIZQV0BmlsYwjp1MVuWZpE3l+jAfkZRF/wHQx4n8xSI7vdPc5JG/nxdicMVzDZYCTY+DuUm5qQHZkw9zIAF2HpAhsnLswAN0efPUEWJyCfC58yr4F5RU4K8bOmGWPBjQDYzldz5WXyPK7do/hvSe4GQLmnpKclUlgVblHnjnkswou9yMEYJM8IejNEcYglSZNlGy+3wH7Ygx+3o8jjMYfmy6EVpO4lVJKcyvZIZXacd+ux+Nv93JDA4mkm67NdiXv2e7GDCEvQMe3wPst8PAd7L/2beyWe8zuHyHqfHZx53gMJjGCMnEJdE4wwJNFgatlp0IIQGRCIIBYDeEBTJ3RHlS4QMvsXVD1bBN/0PK5cgJRlPdPZPoncwg7IWpnGSH2A/ykRHY6HeXWAAluk8k4z1sd2Nnm+Ri4bHqnrqWRlOWSHR6d6lqdjDiZlsak9wWHkDJDNoWYsh7XmdMsfBjUEU9ABVYrXQQRjojbfbKonZxM0Cz3iOwR9gMyTwAcuFcfbF2+ZljVRcZKz13R9bj5vfdx+p3fAx58UvirMSiOrqOpzHrPuXHd96oWryLRvF1Kddgru6SajHi3V5obSen//8ekyr/aBznhrmlnmZwbVaUBpc6IejT3rZSqqq8mWVouS1pTZzaJLuvo2s0dIArU02PJQJ0KQhjfzhz3skIWI+sYYTlJAgvI8nG0MMtfIGHz5SP9uxuw30s3WqkGpHysxKfKxHgnCUZAsRN3kJlppzb2A+bewZGIEBQpc5GphLYNqDYN6GKNAoAfBnE8SxSZDHR2LjfJbiNZY5ZJVlJq5tfsJZN0Xs5RNRUdylx+xgcTJvaeiYK0XkspNp2rzp1wCOl0KjBFVcsGZH8zefIGwIVR/JOc+G9cXYA/eIji9gL1Z14BHjxIf4u//R2g7YT2stojrPbYrxo5rSGi71R0AZK5eIUCDKb3AED0gmeJPaKDPk8CWqHNF/EnFpzPH9WCIQPIFhO4i5W8osxR3FrIaGRVSXCbzdPmzc3+AD/TCiTPZQ48V+O0o1M5R4tjoT4ZnKPwCaf5XsXYOIKM3mTZeZYL7Uknnmh2LGpKU+l2s260tNuIBF3bADHC6bFxHxFoj7IXfc3kz9IF0CAKOwwA3mEXYmo87VWc12HA995Z4eTr/xz8xZ8XzJ9IsMC+GRMWEzcxll6UEVoOgzQn7b4/TI4siA/KAPHyc7IJtw/h8dEIiM6DKmGiC77UgWpdBH0rFzwvhKuUZeP0CTBmNcwSHPtWsjzzW9GgItw7wRdpMhdcwygz2n1O71lPRexBd2VSEnjyfcgMKM6TGnUy1LZAeXQ+Nl0yLQe82iRAF6XtkIAu6G7MOAHZWS+fAIrfmKozAJ2+kLGsfTMgRsa0iyivd8hPJvCzFfJjWSg0m8oiznMRZzi7LZ+32Y/Bab4Yx666RsrYidBpaHJbYImLR2MpVlZALp+XN4rv3Fyma0JHJ7qza5C1gNp32s0ohIzPrComqgx09ViI83fuwJ+dAV0n860hAG+/Dco8wq5F8/YFtqsGRISLiz2ICNtmSJqCjUmFAUmma+DRZS5olz5T1RYzpIpQo6o4+i07ItTOwU8KgQiI4MtSGkCOEDaNYIPzOXDrFuj2PeGAbtdJ9ZmmM2AjTAcra2m+kODnvYyfWdVSz6STmhcH9CUGTc9fnGLqWkkUrJFoNp+F8vpI/InIGhvVFDQfJDtsdkBZgbayQXJRAF2HzHu4KgO8w2RaoFw32K477PcilNv30kBCH9A78ZMGZAOKLNM9F/2A9e+8g8Vbvy/d73oONBukERvTBjCMOQxyPGEAXz+V6oEjeLoQrD0TLyJW7rDci6ph8Mcpzj/W46MREGGND901DgIFDZ1IY1mZZd3PQ6tSM6IhO+GcyNjJCU9nIDFdyG5lfDhTwDYzqqIS0rDzQuWpZ2NpbNQBC3Sa8THLe/D1U3lLnYNOCyAMoEJoPkk9e+gPRpgcAA2GJmZhHjLra1y9dZGECuRLdlZzc9vvQxIm9Z5ANzuhcHSiV5ifB3jngKoC5zlou5abb7ZAkhhr27FppRxMqiY6BibUCS60UWM+2UMvHMIYhRqjmxNNZ2NjxUo37dCnzBIAaAfkpTSzvCia8K0HoFc/K5vg03eBt74tWeNuBxwdIT5+irDrsN+0aBrp8kYG+k7s3GMUmkhBJLO5er4Kcmm+OULKvJ4lMG4ObPsOM0LVMkDUstAvplKuA0IRmkyQeS978vEMOD0F3Xswbjh5IXCEVwbk/EjYDbZGylrGI6samJ1Id3jopOqoZ7JBThfg5YVsTrYh9x0wbGVTt+zIOKC23ocBKG1WhceKa3akuJsar9UroU/FICOVRHDeo8g8wrpB3PfJApYoJN1HZqDrORG0HUEVhcRz+oMPtpj/0R+CPv55XVeKiyfflGxskIZeGBappNYGaLwGamGPAADquWDthVZbNrnyZzy696/+Qe6g02ZND/2QeQmsr8ZU23aY9BqPpB0IyEXuG8EcNtdItqBWQmSK3RQ6oWH8J80AqZ4JC2h9LaXkIe3HaccMljWqtFfoRddwshDKUAig81tyPIqDcrp4rAG5TJ1pIWfPxiYOGGgUh7u5wPV1g/ZAl66PjMyxCIRyRBeAKYQkvN0OmE4z+CFiuN6JgdSgNKLNBlgstINZS1nWdSPuV9Wj1Nn6GjQ9AtUTHY9qhKtYvCuL1brVBij1vQStszM5X+vl6K5W+HFzsuebvJsGTdKJH8pyaQ5UWrYPA/DmH8h1urkBB7Gf9ZmDzxzaNmAxL7Db99jvQ5rVjQzkJPPeQRsmHUtZxzrJEnlUjzbydgTSeRZSshzvIvdy7haLEaMFgM0GPpPskO49AO6/OrIOvGK0WTU2thp1V5xM5XxPj4T+lReSlR9AKsgL8MUjUUs/zAyLUr42y3F4gHSND+1YSVlpqZNPaWQ0y4CYK+3FGAAMOhIuKW/WoM0GWXUDPyvRX26QLfco1g1iYKzXHcrSoRjEdyYjSoR3QLLr1b4HLi4UZ1aGxWEF5HVcr9uPvYLVpYwA2sZsVLta4YPkl77XjUE1B34A+vhxHh+NgAgc3Fgt+Om74OcfgF7/HGhxJoFGxRSoMIKnUUl2sjislI4RcBnIM3iyAEWWgGUNDcPoggLdoFE5J/Ty2rKWUkTnjZMLnkmF5SKiKuWlXlClCsB7UFmAd2vQqSrvmECt3UTGeTQqivGqAKTpm7wC7ddg5+H8OEXRRZGgD1BNQILMmJLwx/phEKvPthcstg8I672We5NEd4HijILvTWTW2LBWLdH46gnozqvy2fsIOr0Dns0lU4cEFsG8FtIpzZX+0e7BwwA6OZf3s2BQT8bxy7IeMVxyskEcqPCIr43OqratnLujIzFIWu3N/gUhRKEcZQ5VqWZPIQJOZMI6zRhtfM98VExUdghjZzkxcgD1D0EKkEXugMlEmh6GpQYtPwHBaB+8Jpldlgv3lBlY6PPLUq7r/Fgzv2MZUVWpN+HXKp5sLpN9Czq5LfCN141fN2byHjw7ktLa32SSxQAAIABJREFUGhHeA1Dox3mgb3TwgGXjjlE4stOFbNplDSxKycCyQjD3xTEoDMCj96T8jxHF48fA9x6CModhtcdsloO2hK6TaaAiRpzmHqshpg59x4y4XIOun4PO74uwSl2OQS0lNjQOIkzmMvvucwF7zTkTGCs+ExkxyxDgj+mI/jiPj0ZAZJb49vj74M21CDgcDn33reKKuth+kNg8DAB6ea41RbIcxAzOi5FH0TUjv4+jmNhHLSuyXIbIDeTNKyDuZf65msqFmh4jdcfsuLsGAMt0gGKOHILglKEfdz8tgwGl98R4UOo7gMPYWTZ170y64XnuURBkHAxys474GFAq5th3YtYknLge1bRA6Aa4fZcyK+x24MlECLveS5CqVX+x08BjAHZZKyyghOoYRAhidSP0o7wAbzegUkpx7HZgHRmk+eJFIq51kj1G3BQQjKg6HlVL9AZO2fPRKeiVjwHLK/AHH4DbDsNyL2ThYTRlZway3IEcsN8GkUjTs5TwVyDZA1iRZabrJmVlgRCQZdPZjHLmVE9yIQHKuuJFKaVwpUMEds33m/FmridyI+eFlL628VRTnX5SmAgK90CqJVIyMxt8lOUAjOLFgg0axGLYWjVJ6tN0dEs2mr4RyKbZSda924yUs3IGmucSTItqFPE4v6vlvlBb8psbxH0nHMucRyFayIacRWCRiXuhNVqGmx28lfHACD1FnfAikizPHl4bnM1O4JO94Ke8WYJOFHqxQDoorNXtR2m6D+Hx0QiIzRb86C3JDO68CnrwyTHo2MgbICfTuImdqMaQlWVqBJ8WiBFBNcPjdg86uQMo4z0pz9w8A93/ONJURqYWoZq9kS5kmNRQVqiCi6qx6LHx5lqOy8r5djcSwR2NN4cZShl+ogGYTJ8xxBFX3C+Bm0vEyJh4hzaKuVChXVIGEBjYxICSHfrIKEoRGog9gzcd9vsBt44ncJMKcbkW7piJwppoZ9dIl//A/jRRnZQuI3p1GfDSJ8CbtZTEzgkpGxB6iffSaMgU8N6uJYAaYdhn41RFp3w0n8t5Mj3GGIBMGQRlDbr7MaGTbNegu3fBF5d6mjn5UQ99RN8FUaoZBDcsSOxKrZgi3UFsplmeI8K6ZidqeoiWTTqMrn1NE2QTIRIivfcSBOcLyQJtVHF1BdxcyaaRF/Kc8/syVldN0wTTC5CQsQ9s7aZq5WDayub6D7Fv09uEqD6ZIArVsxHjNpM0aDafzUChl2omBsErFbJgaiVwN1vgCEijl7fugpZLZCthLbhth7qPiLFAfy2eKjPv0EWxOFh4h4VKs2GzlDW1X6dppYT9G8x1aBtSVCrYsBunnkzgxSqrBHFlgn1+iBii++FP+TN4OA969bOge28ouXSQUqqcSJofdHIjK1RxmiQDNEDWG6N9GMFam42OQS7+6mrEAUMvnMHlpWR96volM5ZlKptpdgw6vQuan4JO72rHey0YzSEQXE4PBDCl84jpsZQAdlHjoIFRxB7IMiYIHsmGr2mpkyCEoZeGASMJwgI4wMQkQ+o4oso9ujYgDDaGJYrIrpAxu9gOIhhb6vx26OXGNdkzp3Sm2bGWYiE1hcAsnzUvgJNbkhWFIMEhBplpHgaZca4U+CcaOaKA0HnqWdo0SMtF7hr5WbuT82gkdyLpvi5OgXsvg7sO8A6uzlEd11jMCxwtCmy2Pbo+ousC2iA4oTVWCDJdkUFgBtLNpNRgM3UOhTOajeBhBQn3MNPvkRmPmg787W9L1jSby+cvSjkX9WzcNJ88Aj9+CP7gIfjmCrh6LlnwVLv2RuPKyzSbnzbW7GBTMKaB8yC1opCI3h0II5h6fBDs1Us3Nm22eSX3ipWppgbvvHahNdtSCbrxtfq+eZE2dTo9TaZglDsUhWhw5t7hJMtQkMPEOcy8w1mW4fatGtwL95VjEBhlcwNeX4pajYqesKpf805xbJMFi0HgsE7sTbnZyvGZ6IPd7zEItPJhhaIP7Z1+nEfi6An2QdMj/dDasBg6uXlKVXApKvmelzrr6BAfv61pOEZMIlNBgsfvjN1Um1rxmTRNjNs1dPJ+zQZot3KT1jNgdixs+XKiMkYZWAfo2d5TKQ2IQfiK6hubdj6j+FgjyIiqAACWhouNy7VbqYWbrSyW+RFu3aox9x653uCD+ugW5JI4SEbi8sYsZWSMjCFIaeNnlYgGeBobUfUUyfinayUT2K+F3kGkEybleH2IJFjFINy32VwCX6GcTacjZkpLEbWDych9jKxd66Dpl4ibUl5JU8GwM1IqBfM45bA4kwDEnMo2XxegQsRSHYkL3065cIDuLfTitMnCOxTaAIhKwWl4LJcz65QqLgsgWZl2HLH9g4ei+mPZtEmgtXv5Wl6Bby6Bd99FePt9xD/4Q/DTp8D6ZsScDUu2gKc82gQDvdAk0BLaMr2sBGuASepOrOsHNFYeabx1kMBnUI3xaM2+k3XW3uTyTFAZGBsfNshwfhdUVyI8MSmRzUoUhcOd2zVyL4GwcISZ8zg9qTA7KmX+/NF7ykrI5RztNhIc92up2rwf4RhLHozp0DUyDBBN1yBDsgjJS0mW9ps/j11myCIxTNDUYcz7JCvGhQMAYLlYbQu+fAx+/oGMyOV6sgja/CCZ/Di7Ky9TkdiU7fSdiro20nXzOeJX/64Ei/O7oM/8HEy9F5WWIM0umVSlWWZSc/so4ps8dCDWmUsre1w2lv7NDqlUrqbi6ndompVnQAt5z5NbmJ5P0b19kygk7gckJz1hVH5Wrw7nCNNJhqxU0u90Al+FkQoTowSs/U6+W6ZQVEB1OpYmthvnpeKGpTSrnHID18s02UKTKXi3E4K20Uks0B+dHmCuUBn5ABQEfuuboE9/aRTmAMZAAAgv7/w+2Dn4SQlXFwirBvAO2brFEMYRvGBeOfo2gRlB/6+Lcq5YXfg8oCb3IlKQkXSjoWV1pqd5FyIIDo8/WOMTgGDcE+18Li804xqA60vg8hLhaoXm3UtQ4VH2AdmdPwRe/qQ20uoXu+0viB0UKo6szZNyIuvkMFusZ+AbmRji3WqknxEJLphXspEFoXbxs/dAL308ZftUTcEcQX0nTIq0MSnNyvi0Qy/amGU5Yst1DQ4RYbmHmxaoTwnZqsFsliNvCNs2oMwcbr92rLqNEdx14vldEsBexgiHTrDXapo0TV/wYTGTuXYnPM2ikk3RYILQjwF/vwGevv8vDC//Mo+PRkBkBm+u5YboWyQlDDBQzWW+NxfT+GRTGgLi1/+R4DdFCXfvdZ0imWgWCMBKjWYrJzwMiJdP4O6/Ll09Vdrgdg/+v35dRGBDAH35L8hsLTC2/23MSkuYpC5iJU9eAXklQg65AscG/hrhXHc+3t6AFD/jrDjAiiRzTdYGAOj4Fop7x5j5x7gaBpghOYCEd+UkEkwEwHvR5gsDi5nR6VRG+uzGmxmncy83dSmBTqgiAxAuZJOYn4xB0b4MxwGEz3l6R27G7UZkqJq9lLgxSADsOwm2OtnDzVbL5Dw1UHi3Ar3xOfDNBeiOKoWTH5swpBsDOdD9l8FPnoC6Dn4aAUeo5iWa99Zih6mBrI1ikgQgWQg4/WIeGywW/ASFQ/JiNkWcARIwOxZc8vmqxav/+Gsobt2VYL++Frzw+FQzH9FzDNsW7a5D3DAQGP7++8Cz94GXxEc4QTc+k0wztGMgqGZSJeTV2ICwiijLJDgVpVQQ11eSrVM1BlCjrFiDLstUUEObJpyDqpnASLoBih6ADiGUtQSpohrHV5fXCbcj71KDjsocxanHLYJYmmYikFt/6iUAwP47D4EnT4DLxzKn7pT2duCjTNrM4ZtnkjEenY+6nLuN3PdJlUrI3Nw10pg0qCU5X/74j49GyWwlQrt7Ue7HMqHpkeB1UbQQ0WzAT98RFY+TO6B7H5P3MNwKpDPPXvCwB58Qpd2n74FmR4hP3wXvlojPH4KHHvG/+y9F1mo2B/3cL4BuvwzKCsTv/LZkg7aIzbzKsL7KSjwaQXXnR1J23+mMcwsbTTKHQF5ejDuiNniSqK2VPlkOOrsHf/+Ong1SVzlKZuVOf144Qq5qzc6J2bmfV+rJ7MfzHDRLrCfJG1eEWXeqd7gfn2ulWprUcYm8Dp8LHjhZSEZ9dlc2p1t3geMz8B98QzvYMxWLcJp9Tkfl7LKGe/Un5HPceQVprlU9QdJx2Bz63QdC8dHOpCs8QtNjUmoXVjO/QstdC3wRBxMqGLHYQ5EMczC0h5XbE92smsh43vdYvvVMztUwSNNotpB/p00ccFUh+pRd1FZ1ByyvZKQzDPK1W4/QTgyyYaam03zE99IggFKlbLzTVKgNc7QNPiuQSNAcwdfPEb/xmyNkk+CMmVw/o0EB43W1tZzlQLMHN3sR84jyedy0QByC4LlVjuJ8jvmrp5h/7gEmn74H3LkDTKcImxbd24+By2ejmAgwbqqbpVQZptEJILnxhUF5mkIR4mYH3ly/aEpv9Kfp4ofHmB/x8dHIEIlAeYn4T/6+ZAurK2HUV1O5cDbWFwbE5XNV/liAXv+84AvVVBZCsxbMaXacdPf44iFoca6KKq+moMBXT8H/9KvA2W3Qv/YXZTc6OoX72E/I7gmG+/RXNDPskEzkFY+By1RgNcqx2RC6UUfqGXi/luaEYaJ9C15dynF97w/Ad1+B+/gXgMMS2LIWn6mKB4F+6ks4m/wW9psGQRhKKuNOiVFUkdpZ5l4wxI4Rdh38QrIu3u1BpycKNexH6oUZTWWZ3NzTuZCyTSyjb+WzZgWQFeAn35fmwNCBfS4lmPNCwVnfyGf7/pugT31upA85N5Jr9fxQNpUphGfvputFrhxPRYxApje8U5HR8/vAxz8F7jrE9x8BAPKjGvVlg1U7jHQazZadTi0FWMZnpbNQQyw2AFCxDCQLU4ZZkrIobEdOrn787IlOTJQHTTOFA6oKflqgqjIM2x676x2q5Rp+vRwhk+WF0EkA4PqpdHlnJwqbHIkUnklatXvZUCxDGnqBK4YOdH4/zcnzfg06vp1sernZAu0O7tNfRnzzazpTrkyAqHoBR+egoRvZBkM7ZpLmuVPVMmu93wNTMTAjIsRWZM0o8/B1Djo5Bn38k8IqIAK/+S24Msew2qPcrGVjyCuBp+x8EYlUnmKoZKOy0zn46jFwckfOSTVRCE2yXzKKUllLg/Lo/P9b3PkTHh+NgNi3iO99G/SFn5eS9fg2+Nn7cgM1W8S3fm/c1e6/Drr1ChKpMwbp6LZbYHYiZeigwq5Xj0HzM7lprx4lbMLdfoD45tdl5vT8LrC8gvvZX5Ig6nOQcrfQt6PkuXPCWzSw3+SK4gDuGhF2UPyKptIAoKIYuXi605PPRBT1s18GXz0dd3Sj+gAHGGcji2A2x+KogN+2Sb2YMWYxRKqgHWU+d7PtUVUePAQM11vhjt0+lh2679Ncc/JfLrSUA+ScdtpFb3dAoYrYRgi+8zHEt74Bd/e1RAOhvgMtTkHnLyE+ew/uF98QgVIbF8sKpdc0Qn1SWhRfPRGSu20kqTJggA6nDyQ7pcU5+GOfAd75XtIVdHWBPHOYZh5tjCAGAsbgRSSLfNCqP0DOGetJJAKcTlswGOr2gY45ufYdltjvP9zg/OICuHVbMta8EKK6I4EgZjPQZoPy1hz7/TXqWSmyYIqTEZFoFHKUsjcMQogeVMLLZ+DjQmATE2vYithrOpdx0AEFpZr1nVQyjVZYgFy7eg7kJdxrnwWvr4QIbpNgzoP6Vja5/VqblNWI8xplqK0lOSFSwvkGvg/S3CKCKzPQybE02I5PgJc+Jg2QqwtxT7zaiv1tZNEvZAb6NZiHVEHJFI1yJ9u9qNufqGxeUQE3z+Xen86Ed6idejJTuUPs+cd8fDRKZp/BferLI7H15pnwttod+OFbSU6KTu/Iydup4nNeShDs9uNC0CyOn74rmWHfInzjN2QE6viO4BE+A33yi6DP/Szo/D7oJ/91wSVsUsA5JWZHbarwSKIGRiwtKySF31xLIFcKCm+XgjOqundq9hhXUtN+WpypQs/YUU3vnTpnBFS1TEpAyj+CNAcIcsM2aq7ELFaT9nB5hrjrxEScWRatBkWs1yrIcAMsNTDmeuMqFMDN7iBQIWU47sEnhXxd1KCiAk0XiP/3/yRHOz2W72f3RA8y+fQqjDE9Aq+vwcvnoHoqmaNRKYDUtZcsXct0cOrk09E56FwMHmPTiyI1gHU/yAiZBjjhGyol6QVhXST70dI5zL3HVN9j4jx+/vN3cL8qQJCNZhsjusPYDCA8uxJbVVOVyQs5p0a4zjJQ7jGdahOwVse5dp9GC9HuJRi2Un7zVrPrdg/cPJUplSyXc2bTKFaWZ6VOV2VptFRwwB68W4L7VoKciQ3bFIxBOPZ53LiO5fejQRQytZQtlTkwPxKI6qWX4M5PkZ3NkN06gptUo5DtejXio6fnKF8+R342Ux1ILccnM+DoXILmfi32Gc1WBBzyQpIJ75V/LE0TXl3KZzO2ibE4jCYUf+AC/RiPj0aGaFSBoZM2+rt/JPjMuYDX7rNf0cbLjVJjtmPWZZ4mAFBMQM4hfP0fwr3xk4I5/D//O+jnfgl0/+OIv/NVuE98UcpqcsCtV+R1eSkZpMs0Pe8FG2t3SBQQa/tbN9hG+oxGcvEIPHRwn/t58Nvf1MyrejHAMQvdoNkKz/HkjsxA13PJBhJRWVVoTHW6qDE5mYDeXYqqCBTjBifVlgixihyYkTsCUYbtqpEmy75D3O7hbOEmPCqO6tePPgAdnyVNSQ496FDNh7UxZHXm/FTO/fYG8YO34H7p35dMB9CNLeiufgTj2dH0GHz9RKYfavV81o2NDscXnZeFTyTX2zBVZtDiFPz5nwX90XcQl09B3mE6zVBcOGxjgCdCc+DJQST8Qqc8REA9UKCOckNM2XYfGF/95mOZFdcsMiOCA+s5Z/TM8KcLuflf+wSSFNfpuUA/fQc+OkJ2vNSPx0pHkkYVZQUwEe4lWaYaA7DZinjBZI74v/463C//apKxs+47d43OSGdj08SYFyav1bCo61gwdF52AcXeheJ20CgzFWujY2nZTEUpZbcKN6NphIQ+m4OyHP74WEYqp1OZYQ8B/PA90PkduXfuvgy89hqyzX5cM+SEs5sNUkHcXALr7wOf/KlxcEK1UU1xyQYgeL+RbvXZvURdS8ryRvj+EB4/NEMkok8R0e8efK2I6D8lolMi+odE9F39fqLPJyL6L4joLSL6JhF98YceRQyIf/R18Pd/X8qPlz8B+vzPgT7zZbiPf0F4f0YKNrOnxblc0M21LITrJ4Jd3DwD3XsN8a3fBf+z34D7S/8O6NbLiL/590RP8cnb8jeN7a4Yoegj6s5UToBuLzetlRKKrfDyuS4kJaw1WwkimaqH3DwRcYTLx8DQIb75zwGOAlS3W9klcw2UeQHMz2Th2fRCKwESQ58uON16gMlPv4GzMkdUbGsfIy4HQcVeOaox8Q4di78FkYilmiVmbAYZd7teyuJdr+3iiuBDXYPOZCTPffKnR5zRxq5Yj83GJQ28V8Ue96kvSxDPS8kAyMmC7lqhRaiwBT97T8pmxX7SGrPmgGJ+iWpiY4xGv1JTLzq+BZycgJnFRS4wBj0vTYyonUNgxj6OX+0BVy3q84JyEYNm13JDEAonnLqMBDs0U/aMCJfDgO7RJXDvwdgMKaqxUVTVwHwON5vAL2pkR6YHWI4bPxh0dDbSSeYnwPFt2XSJ4H75VyXAsUxU8Ub0AamoUhmcZuu73RgYLDHomxfn4zWoxu/+rg4kXMjPQ5+wRguQ5rfDg/jvSNNtL2IUfSfNs9c+Abr7Euhjb4BOz0X2rO8laF48FTpPWYPuPYB/7WXhC26uNdj1gAXb50/AVxcCtyjthrfLEV64/bJMri1G2Ebuqxa8vpZ7/PqpQAof0uOHBkRmfpOZv8DMXwDwJYhx1P8IsSL9KjN/AsBXMXo1/2UAn9CvXwHwt37oUQwCjLrP/Czc6z8JOrklC2d1JSeg2YoShi2Ik3uStayep/E7TOby706HwB+9C/qZXwDqGeJv/B1pHsQBdHZfApN1g2NUf4oo2UuUhkaalshy+VvXTyRwnj9QSoSx+VXSSMUl4sPvjjL5q0sZzm82UioxtAMdlWguCjzYXEnprAta/KTHrhsdnYM+/1P42GsLFOS0sww8KAr8/Jfu48EbJzheFHD/b3tvGm3ZVZ2HfnPt0/e3b6vvVFWSShISqAVJdKLHGIfGjnGL3zM2dsh4z2YkecP2e28820mcvAwnYGxCMMGAwTYmMqYXRnQSEhJSSaVS9c2t7vb3nr7Z8/345tr7FAFUFcqvqpS7xqhRt06de87ee60112y+75tCL6jdI5UtlXJIpgJ0W74qm+CibTZpFFstLuT5eXrib3sPwgfvBxLk3EqhHEM4DKQt3vC3TC+yOAjUluLeuKr0spMpeCUV8cWU0pCB7q1rovdgoPCsg/PI/9679pXVIIiqslIZ4D1lkmRMiKBHlAs6SnXspBVKEn3pha55ez1Ynt9YKx707kfbvO2usm0D7HcEQgYGwPvsTykMjQKVIfK4i0X0ai24bIpeeNiL+bsJCj34RkySL0MGRqw4IDHSwkO1nECbVQokiNDLjKIq38kxRciOCGlv/VhHn15amO1b976Q0oFWl9mqYnkOHqAtCZu/djOuOCeSNE5D4yyeJFNAsUTty0KBBq9hXmW7yX+XSqR1dtqWHhLThywxBPeGtjLKdFavFxXyxK+9ZAZSMUm14oAdxsZgOfIUwlOHntPEXOi42JD5pQAOqeoxEXkDgLvt9Q8D+CqA3wLwBgB/bs2mvi0iFd+/+Yd+aipLQyUCBEm4wQmeKM2qGZVxGquBCSada0vQDPFuujIPGZwAVBE+8jkWWM4cA0YnIPkKwk//GXDTnQxRi6aC7TdZYJitJCvBAtDTQYWYQh96rcxBRtbT8JaGocf2wm26HppIMdydP2XNlazCZx39ZGyTfR7ijVweZoV8YBwahvRos0Xo7Em49TuhmSJQ5wJlCBEAuTKwfQ+y2x5A+tkFTOYz2PnP3wR9eh8ah89hdZYN4dmUXVE3x6B4y1asPHyQ7JVGG726bVAbEhg+sdOBriyj96e/g+DnfhuSyqL31DchhTINoPWKlvIIweeJFBknxUFg6WwM0VHlXAJ2YEif1wfmjMoj9PIiapnGGxfAeQ2qPPYuVGMoGBa01wN27oF+7h8QtjrodEIEQJRbZfaQFeOUc5Z3FbRBya+WhhF200GtUu9DZJxXyQcQAbaTIphIJ5F56e1sE1EoM9RLZyk+nMlDS0NAbQXS6yEFsBg0NsFcY5Qbtgppp00P0ef5Mnno4pk+FXXLLXfb0b/V5876SQpAnKf2Sk0tCq5GLDCj7mijSkC3l7YD6MVHdFdhXl6VKZNEkukBgJFQaYhc6Jrl8bPsNST1KgU+MtbgLZsHBoYhnQ68MLDOzRAGVxrmdRbLBPZrGKmCSzZPtEJliJX2Vp2vJwtEM9iBKYMT/Mxjh/r43T/+uFiD+FYAH7Ofx7yRs2b1o/b6FIB+6PhJe+2HG0Tn4lxRt0Uvr920fhFphlqe98kvNIULocdoPYZldB304a/AveJtCM8epbF52Zt50vjEcb5CI1VbiprQA6AH6DXjOi1W+QxIHDarCJ/YR/e9XYdM77DkOE9zXVngArCchyTJOBARQgoMe4jCAABW8TTsAdUleqClIehpO+XCHtCsQia2xrlEcTQMIrjz7bcApRJk227IyDiSK58FZmuoVjsGSOYG3rGlDHnxvVj+4tOEAA4qgnzGZMGEua0qVUK01oDLL0MmpxA+9Fm4a+9grrXdZEhmFW/tdmLjlczEXoifu16H8+H1LDXk85k7ya6DI+vOq7jzy8O4yu69p+YCPfZOi8amthLRzSSTh37pk5AXvQwIHBoLdaRNwLRnRZSOhcL0DE2+y7xEJ2w6xeqyFcq/j/njqX6hUlTDC8tWggDbbxxn1TVbYNV7boZGQkNIpsAN224gDHsQ34Ewk42r62recEdiZpZ/pq06PSFfQOkXLQGswNeLL9QlgHTS6J59nqovUHnkgn89V4A+9RCbVaWz9LaCgLCeRtUEJVJRYQguAEam+LN9Dgs9WYo2e5RHoQxMrItFQzotyNAE92+nDRQr7Mc9fypOgbQawOgUUFtlfnBoIr7OYoXFOQ3ptaYyJtacAypjNMYi3L/rNsZA7kswLrjKbD2ZXw/gk8/11h/w2n9XBhKRd4rIIyLyyOzsLLAyx/xcbRl65ijCI3uhBx4jgr1jYaav6rabQCJBo6IhPcZmjXL7192K8OhTNIIu4ARmChFsA+1GjK3zi9MuURur0BP7obPHjXvaJa2pNAy3/WbmK9otE2joxmyadBYyvY0fk0zRWygNm9GMk9finKmLpHkdrRoNRrMKGZqkMe6244q3V+sBIANjSNx5O2TLFsgttwNnZxB+9StoHZ/HarWD1W4PTQ3RUxrE4g0bgOVFuECQCBxSw0Vg0ya49dPoNToUeuiFkGyWldqUyVAtLyF86PPcTJl8XNAoDMILn2p/C0xVnuKdFk90781Y1VwPPU7408SW88QIouqxXxm+WNWqQ7sdfocLWGRrNcgKAVg9vf5WaKOKXrWJIBD0OqRMJoXCDXRK6RU6A+C0NIyqzt5pTfaxUjww29MiPc4TIPOlByDhhE2krGKunRZDyL4US4Thy5UIUs+XgPIAPTLvValGkK1I4KBZRfj0t0xVqRujHTyF1YuptmoGjWpwPYmQneUB2t0uD2IP3WpYvthDaQCg3YIMTdKA9zf+8pJ7EVUwARkYhWy9geLAnmHkAmJRs8X4sF63jQYuYaBwr1/oAsjgGL87kSK+tUEhB7FOgFicRdSgPkgAuSK/N5VlGF1bAU4cIBQPzKV6jxK9XoRsuBTjYjzEVwEFI8UNAAAgAElEQVT4rqqaTj7O+lBYRCYAnLPXTwJY1/d70wBOff+HqeoHAHwAAG7efY3q4jnI4Djd7/Gi8WMHIpUZGVnH3qzgppDSEEPgVgO6eAa67xHIdbfzNJk9CdlyA5W2PcBUE9B2A2rq2+KrpMZFRqsGPXmA3tvKguUsjIubSAKNKtyGXQxpvKZdcZDhh8duhT2gF5pRbBFoarAdSWUZBudKpmbjuKB8zqiUYE40W2QIbYlu8c2oyiOQN/8a9MiTCP/0j3D8K/txZr6BriKqquZdgJw1/5HXvgmdj34UqyttZDIBWqeWkJucg7zoDiRU0Tt6Au7W24BcHrKyBH12PzA0zIVc6yJ88kHIxGa49Tv5zOuWuO730vsk13yeUGvLcYFKQ2h1Ce66u3i/puITHn+GCfOszXPXlFsMhyiJVCz0kIv7YEMVWDxND+XEAQCkKjYaXXTNAIqFx2nrlBcKITYd1UiwIS2O0beSqucrzh6LSBkrYKUXGjibNvDml27Fub2nMXX2NKTbgniBDB/2Ry0gknATG6HJFD2c4gAkV6aRalTJR25U+exWF7lePGNEHA1lIsl10evEuVQo0LRCVZCw6MNYOkGChRAzejrzLAHc1pdFioM0agf3Aes309gmUkBo+cFMLmKSSLbAQ95L/4ddFkJW+4QfSoOU3jKVHklnqam4NMfryzMHrckUccNhL44gzKGhWlKRYbMvopkuptZWIBObqTQ1MI7w3Azpuk9/G27Xi6CL56CnjwJnZ0iXvUTjYnCIb0McLgPAZwC8w35+B4C/7Xv9Z63afCuA5R+ZPwQIw9i4m3mBDJu1y8AYZGQagEIyeWtRmgbSeejSHCLGSavOPM4Nd0GKg9AzR+Cmt/H9pWGGqV6+P8IaelydD006TNyOTHHRANBzx6GzJ3BeNskFhI748KJVh86fYpXVg0OtohydYNYjQ73+ole28Xp3+TK9xrALrVf5nV55J5mmt3pyP0PUlXnowSfx8Ccfx8FzNdTDEI0wRAjmDhWKlvUelvXbMfPoCbQ71qKz3UX7wAngxBEgmUTi53+Fm2l8HbDzRkJDNASqq9D5WeDMSejJA/Sal87x+YgYa8ieR7dN79szcRJpGrl2i2Hjo19CcNPLYlqiVzXpUc07Eo7wOd103qS00nEOzSMBvApLaRiy7QVAoYQgm0Kr1aP0VxgLk3rNyEAoYloKgkgtKOUE1R4FZH2D+rYSvtQMQ9R6Idrm7dV7Ieo9thgIFUhOj2J+vgnMzHCTl4aB8gi0WUN4/5/zHszLR9ij0d+wE250fVRc0tVFpgC8m1oejvQgpTSIqL0tEKWSxIeqHhpjhlLnZ8xT70a5XW+gJV8hR79Rh86dQnjwschLlMlN5r3ZIeXl2MrD/JMrErbjAs5/oxYdWFpb4XqoLrKa3DL+ejIVd08sD0cqUW5k2trtJsmkyZXo9SXSRAtY/xetLTP66HaAJx+mo9Fpcd2Lg2y9nlC8bAHh6aOsvHc7lFg7dfzCLNgFjAsyiCKSA/ByAH/d9/LvA3i5iByw//t9e/2zAA4DOAjgTwH86gV8Q5xPSaT76HHW/rI0bIbEVJ89TMA5eoP5MtzkNiCZgrv+buafvHrOSgwxQCYPbdSYyPYk+AhsLQypzdvT5TkySTzDJW+g61adJygAyRbhtt/CsMNv2CDJxeC/0ws31FcQPvl16JEnuaCoZhp7XKksvd7CAL1Yeybh0aeZe2vXCed56BuRV9hTWCWUXNueUhJscpiJ9Hq9EwG687unkFo3Aj1+HLJlB9z2F9Ab9GFxMgmt16Gz5uiHoSlDC/GEScMr1pYMb2ghoi9SicSwpW4b4WMPwN38Coa4zrwenys88BRQHo3xb6pxXxCfCxPpqzi7GPvZYoc9t+s2JCo5pHNJZNJBRLUTwBrQm5FTxUqvh7bSaKoCaefQNUPYCsMoJAYAZ4a0qwpnBhRgPvILH3wQ1//CiyE7dxFR8M3/hvCzH6IXODwGz3dXO2CRSENyZQNRu4ipRBZUm0Zu8Swr9CLM6UUFFKuyq0JnjyM88gQNYcr6XxcGSG9r18/fP0YIkEIZUadKgCyW+TP0yLx2p98nPo+ezsaycB5Inc6yCp43oeREkvnkRp3rp7rC9FB1GTiyP1ImovfZi1EYgrgwFtAj1aaJwCYSNK5qCI+Cwc66baC6wMgwX2J1u9UAnv0eP3d0GjK9gYo4l2hckEFU1bqqDqnqct9r86r6UlXdZn8v2Ouqqu9S1S2qep2qPnIB33A+it9Q9+i22fqyVUN44FGE+74NbTco3JrKQGdPMBmbztIDyxjP8okHEe5/CFg+R4jH3EzEGpFcMSrla32Zp1CzGtHkpDLCMGbVNn7ABeDzP1IZZRhXGIxanUbhJGCTuETNupP7adTOHQOSaQS3vx6y7hp+fqdpXmWcUEd5BOHcDBdbp0kV8XrVciT0kmTTZly/cwgdVdRDqhU3Tboq5xxecMd6TL9kK3RpDqvNLiqVNPJ59jqRPTcCnQ7kBXcjfOSLhD2UBln59kYonY76Ccv0lqgCqrUlgw4ZrKbX5UHgVVO88rNz0Poy79UaA4lpViKRhDaqcHe/IZ5nL1QbJFmxhsQ4O9+UyzxLSab7cr5AcN1OBLkUwvOUxBEp3fjeyz1lGNwDmScReN2evgIRhtFDbRTAai9EIZDo8xIikPUbIogVhsYht7yUntnGawAI88deWds5xtrZQkxjTOeg3/sW4UfCqm+/EGskAOIPfwAYmoJ+5wGupyDJtbs8B7f1pljUodOKIWfpHFAagZvYwiir2ybkRjUOqbsd5uwBSCpN7y2Ti3GPlg5RrxSfKUCGpxjCVkYj44/Rac7X6aPQubOQ8Q3M8fmQG4hZWN6guoD3ZuKwyFoDKu+p3vgSyMAodOE0sYbH9tFTHt9AhaWt1wLf/TrnYXgcGJ18bhNzgePKoO6JwLe31LNHTEorTUWQRALhtz4LLM/BTW+jm9zrIDx1gJOYL3OCEinmUdoNuOvuoBxYcRDIlaioYuErcqWodaMMryNg2Isu9Lo0tsOTiLim544zn9duMMns9ey8Sg1gieMJS7Anrf9zjmFVMsOJb9YiYQeZ3BoJyor3ID34+OwJ4Mg+hI8/AF04C9m4kyDWJnF/8uLXoHDLNiSF0vb3XjuGn/jz38WrPv77uOuf3IB93z4Jt3s3cPRZtFUxcuM0Rv7rh9A+u0wwcbnMJHUYAhu2EX9mOR3J5SGDQ8C6TcD05rgQ0qpD8hUu4kwhYkKoqrEf2E9Eq4ux2ICBiVFfpVeZziM8updzPTBuOTKTuEploOeO8T69LJZXeNEwzmUBfG8Yksa3cQsS5Rzq9S4a1kc57XGaAmPxSNQ/Rc2D7KiiFXoKZFxE8RJqACK9xN35bNSN70yng4P/+mNW9VxiPtg6KsrQeOwpi4uLbs4DgsBnk80Dm6+xcLTG+ygNQo88BSkYLKy2DKwu0NM0JXF3389A9z/KdbgySwyjFRqpkmRMonaDaZpEktXv4hBTUQVTbx+0bpDNOvSph7hnnn6EB555mTK9g4ZxlfjYcOYg85DZAsKZA7zmsfWk4BUrMSBdNdJYRJBkvrDXZRHFIz2Mg62NGoskpUGqHk1tBbIleCEQGVnH6zYBWJ2d4TPyiut7XkSPd2HW0BuXZlwZBlEZPurJZ4lHVLUcWooPZXQayFe4YYIEw6bBCW6oXDnmL1v/Y5SGORnpPHXTIsR+MmafqBrI2MjxoVX+0ll6naYHqC1rYpPOM1fTMrlyT6Fq1ZlX61geKG2k+ySBt+E3/obhhIdCiBirgeDcSNUkZH8L2bSb+KzCAKQ4gPDTH+b3dtsIDz0BWbcTcs0uvOYP34l7/+hdCIoZfPnnfw9Hfv3/xOrjxzA9lYfcQw9srJRG4s3/BJLJIbVxHDh+GHLnvTRcrQawcJYLLOwRPJvJMvzoGEvBaIOSyRMYHPboxWXsQBEhUD1qoIWYaQDr9JZK04i263Bbb+IhATlf8ixHb0nSpF7GHHJwDvqk0aIKrThgeBzJoQLmFptoGPMEQCQICyDSQQSApMl9+ddCsJjijWTKCW4aLaIZKpa6zMXe9O2/hwNbbDZDxb65GjvTlYeZx1s8S6+mQDZF5A17UHFfxZZvcEC7BV2eZchrhyc0JLnACnnqoWHGlJLSEGTLtQhP7IeePcb12KwxJeHFIVZmoxSMV9EmrtOoqAaFUlPbweAI52tqI+d48SxznR4+A7DIN7qOBnNlnvszIFSMbTOcraVZA/1bvtFjKfOVmKFi6xypLKF0VWvgZvoCEe+922aK6dShmAHW60DWbacS09gGuHU74G64B+7O18NtuvZ/wOj84HFlGMQwhK7OQ0bXM88A8FSprwAr8wwxEya31Vhl5bO+AskWzS1n/ipq1BQk4xAO3LgRl9geuDhHTyNIRt5K1Cg7V4JMbuHP1WVWtGpLRkWz084T7lOZGArUJ8qgsycRHt8HhAq381bo0lnjSwcGdZCIbaAGN9Aw5MlfNqpSIoHEb/whQdGVMQS33MeQ9MQxfOdffgh//5t/jC988xhGMkmMriuj8pnPYexznwcyebj7fgZB4OD23IXme38d8srXceOObQBOHALmziGiaqUykGuuB0YnoCePAdmcQSJMncVzlMOQG0sVunQWvb95H59nqx4LVhQNhtKsEY+WK8NzWMlEMejG6gI/M50DGiuQwiBkeNoUhyzP5o2IL8YA54l4SGUUGBlBK2RByReZVGPpfycEZzO3yPA4ZXAVByAtMcd5ezaDkeEssk5QSTjcO1UBcqWo6dSWTBr3XD8OTG0yeJDRCL0x81Aij5HzlefaEnRl1op5Smm4lXlgcRZucjN/vzQYP99MDlIYZK653SDdrlmFTG4DZk/ye32RxUN82g2Eh5+Mc63NGvOLQZLruVDmcywPszgBwF3/Yobs+RLfYxxynwONvLGEKfpki5DKGJDKove+34FMbQPaTYRnjlAod3YW2P8Er9mjM3ye2DeAC3tECogDCiVIoQI3sYkOjM/Fp7JApwU3uQVu9x1wO18EGV3HomihHLcYaTFyCvd+/VJYIT6TS/ZJP85wjnpwnrJkPRhkeB3d84mNDE3mz0AXz9JLy5XptbRNIquxQk8wkeIJ55OyACtwLojykpHMVreFSKq8v5IJQErDxF+FPWIjTx+xIomFQJYg9rhCbRtWLltks5/KKGRqG9ytr+YHZvJwG6+LczT9Tep9gycoZZryZeZghtfFFDcNEZ45zEV718tw88/dgfve+5N445c/ghv2PoTiJ/8Oki0i/MwHI2zgti/+LbTdRJBPw+2+HXLby+O+NIMjQKEMN7GJnzkyBZSHILtuAGpVyKbr6Jn2ugaTMGB7rws9fYgb45obiIfLV2igit6Qsy81+dAUyIgOJY+982FeImnQFPvdXpcbqtejUfSdFZ2Drswxj9jHiZWhIVR7PQSggfPhraf7dw2o7bECxhNB3jkUggBp51BwDgOJAC949Ms4N9uIwufJbSy+vf2erZhMJXHz7hHkX3MH12qmwBSOeYFiepFIZWPIkIcSGZZQWw2gOMRKrnlG4ZG9QGkEmDttOdlWFFbK4AR0ZY73m87zOU5tAWZPIjx1gHOZIEdaVwzu4rs/NqtRNTgy0AMjxAEuzUGKQ3z/3CliYGdP8vMyhb59koUUBogHXLfD2poSeJ34Z/+GeyxfAg49DZ2fA6amIC9+HTBorLO6OQ9ev9AXMQen4HbcTCcnX+Z31pahZw5THNeq5RGao93kvp839J6PqkztRoafbzlES9ZHQFP/4Fo1aiPWqzQ2zRpDjCxD1PDZR7lp2k16Ir0OwwwgMl66MsdN7HFziRSNGBC3Fk3n6I02anFoC+VJlLJeLvXVuPrrHI1uIsUijwg3/9Js/HmBdUFL5xA++x3iCWtLDPcLFS4Yj0eMgNjCoo+vJPr78Q16jJTvbnkl5A1vhXvVW+A2Xsswrb6K9rt/Cli/FZIvI/zKp9D7d/8S+sgDSP6rP4KuLkC/8TmyanJ5aiBu3UNPOluIK4vJFDAwbKIMXXpy2QKv/9hTLJIUB9F7/Ctw2242+h3gm30B4Ebx2nv9KuC+8gjQoBqER7JFFpGWZ2N4jlcT8jxw/pbNbVxY0TNnANDQeZ5yCOIOARpG32+mq4TQBIKovWjKcowvv28n9NxxtFo9nGnbNQYMffP/6UO4dc84EuUsZMCodh1KWolJ8Kt5crHKkdAY1ZbR+8R/4iGXKwG1Ja7f4gA5+9kin+uA5fZ8VdY8P8laGF2zXtijG4CxdSQhpLLRAePXrc6fZvqo3TRwdMjraDVIdWs3TWFa+bxbTej+R4AnHjLpLRPuSGZiYHg6a6kmKxR6OmoqbQDtHOT2eyCbt5vn2ouMOjymtNcx/rECnSZFa48dYr60TZk5Gd1Il77dhM7N9BnpPNzUdh7SyTRzmtmiRSvML16qcWUYRBGCUz13uGMtEtP5uOK8skgvZ3iKGy5bgNt4Lb0tZ4ltr8ACcHP6LmIe89XHKNBIOihJQ5jOIuoNDHAz5iuQdTtoFDWEnjkKrS6w+h311c0QKF4ciEHEPV6ftpsIDz/O6l1piEnj8gh09jirZr5CmMnBd2VjoaIGdJrkO9dXeI+FAcjmPXyfCNzO2ywfB+Lg/ur9SLzrf6NaTa4Ed++bEbzn/4Zcfzvg2TIp22wuAKa20Nuy6i+SKeDAk5At18Pdcl8sLmHUPJ07adXFkEya0mAEkdHaEj87X7HQJ2v3FrA66QJr5MXwSU8eQNTvxoeY7Ra9hUjeKgTadXqPnRbpf/6w8jLymTy6xwhxbYVh1ELAtxxVjaE4baWXKpCoIp1xDqPZFEaSCSR/6ZcBF+DRpRoGkw4rvTA+REvDyP+L9yDz9p8E1m+GDE3ZhmcOWFV5cDjjXYc9qiqlswj3fwdyx8ugMweZM7S6ts4cAtI5uPENkPU7IdPb4gZP1UXy54MEPeduB7pwhgYs7BltcJAFSMtpa20VaLeh332QNNaMp7MRRKmNVRZ+EknIxp3Qc8douNst9sQZGUN49ngMo6qvIPy7/2LprAXm7zWEHngc4aNfthQSGVvuxW+iIc8X455HPpIKu0B1ic7JueNAfZlppxWmTMJj+/jcioO2RkLowikC+ic3k4VTXbScpeWuM1aVTma41rfdeGnsEK4UgwjE4TIQAXa1WaU3NjQB2f0iw7QFccI6V4qLAj32XEEiyYXlW4P2i2t6OSXVmN+8fI4npjgTj7VTDWC4NjAOt/l6Kvg2G8QmdtrRwmHLzgwLOCNTEaicncUykE17IFPbaSA8iX1ommBtT32zrnt68hnow1+CnjgYVc4kkSIGzMu7A4aVbESyZeHjXwF230h2zuAUww2D8cjE5gg6IXtuA+ZOARUT6ExSH1HSWeYSt++JKqesWPLk1nPHCIDvEHCtj/0DpDIGPfY0ALGQ2YfDXVaec8WouBAee4rhk6m9yOY93CDmQUUUSt9tLUhEeDpkC/SqBidoIFv1yLjq4b04/K2jDIcFyDriBtOOleZAKNjQU8VP/z8/j2qPog6hAoPZJEaHshgeymDnlgrcnpdAjzyFcuAiGt/yiSXObxhSvGPb9ZANO9mqolljmDdHpfTwxH6EB74LNFehMweg3/4ikEjBXf8SuC03QKa2shATJLjJ61WuxW6HudZEkn18vvslhI98mcZ24RTnubpI+ExtBZE6Tt76YodGLGjW2GN7y07z0Mj9D08fYZ4zZcZjdD2NS3kEuv+7QCIBd+ur4NWlADB0dQ5y3a00fl/5KxqhVBYYmQRmjkGXZxE+8SCjpkQKbtdtkImN9CRX523ujW5oIigyMM61mDLK3vg0ZHIzHQnfaVDE9tx1gDiED/8dwq8a5yNXYmGnMkKBYQ8V83WHSzCuDINo3MwotLVEruRK/HtgjPgna/QtgxP0bjpNgqlTDM/EwhXxFCrfptAn/A0HhtqSIeGb1mTeVIn9gxUXE8YtfJV0llVYL9Jp+n3q2wukcybjNB7ldXhrEnkSXqkDGtIYek/YA1LFsVp3dgaSK1HgtrFKMLhX3/Y5x1SWCf/9D8Ntv5liDMb4YIP3chSyhR97HzdjOgsMT5JBURmxg8Q2VadJUYpOkye4dcpDOgc9dZjUwdIwPYxdt9DjmN5Ow7R0lpt75gA9OY8/MyydjG2g92eVZITkHqPTikDGyJWgpw5FnnN4+EnS3Pp5wtki7ynFgo/+wxcwu9pCCMVPPP1N3LhpAK/65buNvQPkHJun5wIH9/pfQCFwWO31EAIYHs5i+q4tGL52EqW3vJyf32rhDb9yDypBgM2ZJPL5pGFNHVtXZAvQlQX241mapcfTohAJ0lng5GHT6+vAveGXEPWiSdnh4+W5VueB8iBVXdpN6MoctLbMnF/aKv2+AJVIRaEhFaxzPIALFaZeum2TresxXVIZZRh+6hB0dQlu07Vca+0mD9bCAD15cWyb2rI5SKWiwqBki8yFj28i4sEX+XoduA27gMl1kPII3C626RURhF/7axZ90jnuBV9lNh6/NmtkZRWpEi+TmyHj6/ldnp3jAnq8Xn9UBG7LHrhX/1Pus3YTWF1kZdwgduh2Yo3TSzCuDIPoDZXhzuh9SVwYyRS4acsjdKm9tyLOsGsuhmeEPYTH90FPPktXXZWhSosSWei0mBQ3byQ8zH4tEfvENx83ShQ6LauujQBFJtl1ZR6RsIGG8I2U+AF9FUaAXm6vS/WcTouL0zirks7FpxxAT/KeN0Jufgl8j15dOMv85PwMPVbLy0gqA9RX4Ha8kN5T1C0tFlDQ5Tme3j/9azw0PL2wUY0LOmZsZGiScCNIvIl9mLM8H0GFwm/cDxmaihayzs+QAbR0Dm7DbsiG3XZ9hk1s1kxWigvch4XaNV5rr0do1OnDbP2aSNpn7WS+zDCJkinEFWo71OTlr0M+CJAWwoOGf++fI/iN/wtZ51AOAiiYW2yGivAb98OBQq9tDVHZMQb3i+9G8s4XIXjLrwOtBtzL34bg3b+HV/7+L+KWbYMo3HMD0x/NOnUtex0ejC6IUxlBQI8rk4e7+02QqW2QDWSyoLFC771ZY47aF1iCBA/1YoX/p8qcatill1arGrsloActgvDg4zRczRrzs4kUD1/frrRQZpGiUDYR4zDSHxTnjJ1FYLSkMvTgkybtFiTgbnwp3LW3Ibz/Q+w2uXCKv9PtkknixRfEwb3wlQiPPs37yDE1hIVZ3qutf/VN15KZ2OEJQyCVQXh0L+m2YxvjAqfS4GmnjfDIk1y7mQIwMMG/DfTvtt5A+t4nP8AIJbQK/aUyRZfsk36cYSIGHHI+Zi9UGrawZz0YGjQkyTTdeN9APUgwhFk4zSre0GScaF6eI4e0VY/pYMVBnkBbmXOj8nHacoO+JmmUqHYTKA5StcO3BQgtV9KqUann3DF4rqlEgFwQHpRI9sFTGuexEHzLUZ/TlHyJIaXlQqU8DCkOsGoLjbjQujJHsYpel0o/rTq9M1XqHx7fZ8825MLOFiCVUbiprZCJzfSA0zkrGiWYLkjnrZ+K5X5yZRrKyU2kQDZW4W6+Nzr10W4Yw6EQy4P5VrJAXFTxz8ILmy6fs7SI5VprSwTiFgZwngK1RQ0E8q7yugqDUVXebb4O9V6I3etK9BxPHgEKAygnAlL1jKXy6j0T+Ng7/yACaL9guoLUXbfCbdwF98ZfiqlsQYLe/cZtKL/kOsjr3koD5D3yTB4ITIEHoKebK1EWbmQ9wi98nCGkdWTUVcrChfu+beu0HR2GEWUzX4rzsOLYstTrVHrFoU6LhrJZQyTa6of1InHDU7x2ExvRx7/JsLPT5GFZHLQIwmTVMgVGPCbXhXadtNZrXwhUV+mBzZ0ADu9nKL50lo5DaSiSg6NSTy2Goa0aY6tZi4so3Taivt+9DrA6Dze1DW58kzlASkWkE/sYCQUJ4JnHWSsIErGD4lWq0jmmF+55rQmDtGLFnkswLlYP8R9n+NyhGlXAu9pelME310mmSVr3ggBAVASJuM6FQW7U4Wl6ZCf3s2Azc5BeTTI+kSRb7AP9mqfkHNTzqZNpGuFkmnlDAOJbT3q+dbfLvEh1iWY0CKBetCAV0DPz92Y4Kx86+wJJlEf0sJ/lcxZeOepD1hGBoSNj5NjQPhIT6LYZltZXYgUZv9F9cSqZAUomJeW/N7T8qgSmChTGNKr6PFAZg6y7htX6lTnI+BY77U1qKldG7/4Pwr3yZ3h9Pg0AxLmsdssMgFVes6UIWhVFB14+zHsTmQLEOYTVJd5nvkIv26dDkmno8RMYLacx/u63EZLz4tcBvQ6KuQTml7vIOqAZAuWPfgKF6++ORBvW/93f8ECIlI7qlnOzNTC5GXjl69kr2osgGHkAvZ55deRVY90OIJVDuPdBuJ/4FRorY+zogccg21/A595pUUWpOMCWrSE/R7/6GYbI6TQ0mwfSGXp6mZzlLqsI7/8wdJUoCJneERULtdeFLpyGfu8blBc7OwPduhuuOAjdspOeW7MO3f8o3B2vo2H0OXaA4fDCLMLvfS1GZez7HoI3/gKjr8Vz0TyHR/bCXXcXtL6C8Pgz0C/fj3Dj0/Tw3/grFAipk4qnJ56hAs38aaAyzKZkLmBtb3mWRSnrvyzJNMJWA/rg5yDX3gg9cRR64hjCJ74Gt+0mhAtnmDf0gi3pHHOsyRTVrRJpPq9LNK4QD5EVQbE+xP60VhOM9XkJNGucZC9G2qoxHDBeMz09A8cCLADUq5B0Fm79DstViBlU6ilGys2qhNZ0WsaW6MUVWKuaSZ5AXfH9LPz3dDvMLZ05Zgog9SiElkIlCu99eKP9KtpWdRRvoJIZYrFcwMp0Im0d2ayS2Vjto2oFEVBcBsYtOR3QM/Gq1K06gbDddqxK7HM2Yl6ws+eu5hl72EUmH/doZrIAABl8SURBVDWOklyJuFAgTgsYj9u96h2GD7RDKpVjjrZZ4+dFbSJNxMGLiybIXxYPxwmSCPc9hPDMUaC+Qo9haIrP3LflDHvR89d6FTu+9Gno/CxkdCMLD40qRoazGEwkUA4SKJr8vQPXWCMMecD5SMTj3nxuuNuGFAfpXSVN29AjDzTkYZNKc/MPTlhVeIFed7fNPLeaF7ZxN+FiGnJdtM2r8hCYx77O5lTpNDC2jmiHVJr9VVwAPfYUwmNPA8NjkKn10KMHEX7uI5xfcQgf+TyLOqUKU0wDQ8DRZxEe2wepjCL8r/+BXv3tr+WB7gJLMZmWaCZPD3V5gYdhZRQyOoHep/8zq+MDo0A2D12YI1wsnUP4JKvY3f1H6BHWVhF+4aNw63YCmTzCp75JWa6wy2dUXUb4nS9BV+ehK7NGZzXMZqIPWRKG0K8/AD11ErJpC5DJITx1iIW3mSM8BHyRtDJEYoFvcxDBsn78cWUYRK+VBiAKV+00I6aPKHdtVOG14jwQVr36dGOV3kmuTCOyMk/+bTLFsDtIclN7rqkVNdTwj9qsITx9BHrqIA2W56V2u3E+0QX0QH3/CsuJRJi5TotYQfsODa1Zj8RkfQ8Novq0i5LPnkdKrrUlz1fmoI99DTg3Q7HcxXPctB5O5GEZuXKM8ROhEUul2cDKg2P7OtGd99wTSRoo52IlcS+4EDUasoZXnkKVzpnikFU4vcJLqxa3vmysGgjcilsugaj/h0mk0VgWuCmS6YgyFlzzIqCxwvxZMoWY9iZxYSpIwu2+A7q6gODt77Z1wWeQHSlgZCCNLRuKuPe7XwQ6Lbzmcx/Em//svdiQMWOYSPL+WjX+XnEopo95cLXHw/qubp7K2etRBTtPVRatr7DoZFAXfxjo/Cnm9oAIt6gN5rL1iW/S47vuNrgb74bbfjNk024amRMHWCxZmgVOHIbsvBlyzU2kxi3MMtd2Yh/0ew+zF9FNLyWJoEvVIh+JuJ/6Zei3v4zwyQcRnj5MtMD8TFzwAAjOv+uNcDtugYxMsTXv0ChQr0J7PejiPCRfICyo1wVmjgHikHzXu4lXzRehjz9CJs7Tj3JNb78R7vq74e58PUPuc6ehi7M8LADbj6ajaQ6NjIwBmQxk9x56yYuzMY5xZJwSY6kMleWPHQJGrLsfEGkTXIpxhRjEbhyu+GqxOIabHlKgSi+k2yVkxW8uC09ZbbZWjMkU9PQhy+dwEWuzRoFOH6ZC4wIEwE08d4pVQt+ovWNeg5eoEtDQZE0q3r5fhqeBwTHCATxI1jzYWBm5y6pxpxWLFxjuMGJx9BdmNER4/Bl+d5ZNm7S6ZNJhPT4Xj/cLu/HvugSifr09NjpXTzG0Z8aKXeM8gxb9biSKm2ai3wWsivZhBrVZZT7W98hVpTJP2qAZ7Qb73xhjQ3xO0RfM/PCepuVFw7NH4SY2m9xTOQL1Rqop0rdcDcQvI+sRHnsa4f0fpgfd6yC7ZRyjUyWUto9Dq0sIv/YZLP/mbwHrt2PDeJ6bynCq4ZMPxoDjpklp9cO//CFjB7b41xIpaG2V1eHFWfOGQc7v6iKNWRhGXGd0u3HksLoIPXMSWrd2uh7E7UVDej0KHxw7yKJNZRS6eBZSrkCXl9gX5TtfhQyNUD3JCnAYmwbWb4Vbfw2vZe+3gWwO+ui3gCP7iIWcOci58wpDXm3Hqv5SHmFuMZVhb/N0OlpbOnfSPNtvkmbbagIbtkJuvYt7s1gCFmch5RGEn/9zrqPNO6DLS9ZVL5LZMLESMqG006bR27qDbU533UyB2fIwD/dmg2Ia3pMfGIrXQa8bY48vwbgyDKIL6K31uvT4ImgLTHttlYBOa9QEIFqAbBZF3JokktYsPAGUh+mmG/9ZF87CA4klChWJI4xURfJFwkxmnjUQbBgXGDSMxSozBQPtJmI5o8Fxo+0lI3aGZIsm0561yp7hrbxijuc9W7gYtz1IAUvniDszcLCs2877TbPCSHZJX68NbwSri/TiigMR7s9T+c4L9X1uzwXcrB43FiT4jBJJPpdEigUqL9Me9sgWypXpBTZWCWMyiX94/cN2nfhD342vXY/xo76IBDMwzRo3m4gBgC1fl8nx8Gs3o3BZPSjeWi2ED3wKbtftaH3xq1RWnj0J5PNIjZeRvO0F0EcewOqf/AWqtQ4eef3/gsl7dsYNzXIl4AwB3+En/oTXl0hG+a1IDt+HZB1WQc8bppSu9WWylvIVuKEJuOnt9PrKw8zv+SJWz1Smu11IkukYbVJ3Uj1oPmvdGIOAmz9Ixj3AVfmZUxuAZArhY19h8WF6R6RhCHHEPe65A5iYhtx4K2TXLZD118Dtuj3ufmdVac+5lnQO4ekj9EKLA3CTW7gnKkOsHM+dgi4vsmPjyjzkzlezkJU2zGgQAHNnKLdXGeRhd+40pFjk9/jDFuB3WhQm6Sy1DsemIJuvo67pjpuZbjhxOFr36g12Os17rS7FAsOXaFwZBtFr3rUbEX8VPRPZ9MbENycC6GVlC0Bjld5HuwGtr6D3xD9Qm9CaEaHdtOY5XYaC9dUoTI70/wCGcCnmzCSVhoY96IlnASihFV6w04yFGhA84jJ7D9J67+rCmVgTsd3kZgktXxgVMSS6b/GG2SiMXuwB6SwxXxZ2SXEgDlWNGgiAn+nzkKmMUefyLC75hj5WfY7EMLrkAqNdj7xqGtoi2x30ujENK52PcZWpLI2jB+oGCcJktr+A15E0VfOF0/QyaksIjz1FGEWrToPtD7P+zRGGwOJZiuE2Vtmqwa7D5w09eBnWkgEawt33s8DyLMIaIU1uxwshr3gdEpPDcK97BzA4gtREBelUgGI+iebB01HLWkll4O58HcK/+LcIfvV3LdepMTDcJWJ2TafFUE9D642cigtDIoaLbSE88QwwNE0PsV2nYffQsESCOfFGDbJhC43jg/dDZ0/yPo8/SzygHUReqis8uR84fRL61FOQMjGKvU9+jKDqreSTR/1Y/EFbX+E1VUYZvZgSfCQo65XdswWET3yNIgmzJ4DvfYvGujLCa8oVjEJZY9harUJKJRIVVheBdQas7rS49ibWkx5aqyL8+P8LPXKQrVl961CvlA6hcEvXquriiI8tDhJtEPaYw1y/FRie5DWszrO41+0Cp4/T8Hq88SUaV1aV2XtOQHyjmTzQSQA5610R9jjxQdCXlBXoueNwm/fQK5yfiWWYaiusSHkCuIVfvgeF2onq1Tm022b+QkM248mXETUFN4MVUZPCLtSaAYkPTZ0Q+pMtxIULSwNEkkzdTlQ195g8wgviBDNUmfBuN4FsEW5yG8KzR3nvFlKr9wBdn6E2LwqzJ1ktVaVB7Q8rjI6HVo35MJ868NVxX3zyXfas4u/hDZT/d1BLPcjYRvMqUzTq1UWe5KksoVD2GTpzgIBiP9+eXlYYgHglFiDKKavHrnm17m4nhmr4A9LESzM3bo88YWRyVLUWB33yu0j/5BvhPnM/EofOIvfHf8rNJY4YyuIgsHEb77NZQ9QkKgxjxfNmLVZq8flnTyMLElyL5rnL+Cb+f2kw8pq11YAk0ojUq8MeMDoFPciUiBx6GjpvrYpCZTEiCHggAsDj36B4wtAQvaNMHtruAqsr1ge8GUczrQZ82K+1Fa7DZCouqgEmmADr68JDLzx9BDiyj72li2Xo/CnTDDDc6OoiaYZbd0APPAN88S+B62+NcYSZPNzuWxE+/AUyWc6cgmzayt+fmI758mGPaYp8GW7djphF5g9Tz3mHAqks3NYbEJ6x3H6zQe+5ugJ94nFgeJwqOBFk78cfV4aH6NV0/YL2ElDe/c8WTR8xY7JGxg7QkMl3EYrA+gStFRkkXwJGpmMkvGEGIy6yF401pV5oCCycpRHttLlwKmPnhU2e/xsJuwKRYCh8Ndnr20VtJq3i7GEeXtTTv6fbihR5IlWeXBFufBMBvCPTce6z24oXMizk9GkADyjvtFlMSufMi7PDxPOTfd4ykSY+zUNQ+jGgpiIuQeI8IQuAhklDoyH6FAAQ50OtDasee5qVYlO00VNHKKXWYmvT6JDodc8T7tV6lSGgx4RGIbbHh8LyegQL6+o89v6XB6HHDajb61GJJ5VlQ/tEAsmX34vK//Ee6L7vsOjRqrNI1WrEikQgxCbKD0ceuLF5zEBJvsgCXcpCN4MNRTxgER4evsmUzx96BobNsbz4lZDxKXphqRTcjS9hC87dt0CKQ3AvvI8MpF6PucTJKbg3/Sr06YeReM1rCDNaOE3w/cZdsTPhHA8Pw01SndsO57DH/VNfgdt2E3nR09vovY5OQLbvgdvzEt5vcYAeoCnKaL0K97K3QF79U8C23Qxt1++kuGsiSSP3kjcBm7dDxsaBqQ2UlfO9Xvza6nasUZZ511PbuWZH1nMt+tA/nSONb/stcUU8mYaePQWMjtJz7EtRXYpx5XiIfqF0WhEA04el6oJIYZobMIgS/0jnGW66gNAMo6FFUJlsjn10c8X4BGqsxhJL3vtIWDXavAd02qxUF4cA3/+502T+J0hGObDYo+2wd6x1OVNVdt0zI+i9uag7WmBeZ32ZHl6rAU3n4mfR7ZHqVBgwxgJ7OKtnwTRrhPQYvEb9hhQX97j1YYzPD/pqLehhRcUKbzABHhZezzDHUF2NjxphOAPStaJqfHSgqEGlujSa3Taw72GoKbnI5mtjibAg4O/7g8g5wCVpKIcm4kPREvE+vxoxfbzeXk+gpw4jEQhkdD3bSlSGIYOTPFjKA8CCCaI6YbV09iTZDfkSdPY4ZHQjtL4MyZUjgoA4B3UJoNeI1pRvSh/xzJMM7ZA1LUQPPDevFc2aAZ/bcXrAWX7Se9vWHM33XHHXvDBOH9n6kRfeC5w7QYNQXUD1374fpY/8BX//lldyH/RMimuFhUTJ5FkR994W4kiCyAF6ZG7rjYxQRtZzHkyn0m3cBZRYOVeDMwEAastwU9v47DOFOHXkWwS3GpDJrdCaGTxnEYd3ShqrcLe+lgduX1rC7brNQOTfdxgBTI3suo3rr7YMHRjlPbQasZDtJRoX5CGKyD8TkadEZK+IfExEMiKySUQeEpEDIvIJ69sMEUnbvw/a/2987qswA+ehEz6nZB6jnj3KpPsKw+FIjNUqcxG0BeADsm5oNDo963S2HMM+ou81gLQVGiSVZvLXktdqQNMovPXlfV+ldoZR8xjDpsmitxpcmD634TeJv8aeUQK9CGrYtb4tSzHQOpnmQvf4zFadHl0mH3m2HsgcCd3ad0m2YMog5jU6E2voNOOuf2YUo/sJDQrjGyEBQCLJbm0epwhEUlzRd3pPWxzvsdeBz2fKwBhlrRpVdk4sDrB67HX1Eum4ku+pYf55ea/MC2hEi9HF8lMAvaNNu7HzI//avLg+2bFuB5jcwJzdHfex0LZwNkpDSHmYzAvAWqfyWfrcbzQvvuhlEmkeKuJzrizGpGPj7oUKVPn5nhduzbYkzQIEvfgsvBeMnvHUO82obYVWF+nRioNURhAefhLZbWPQTgvhif28x/oKwr3f4H0VBqJIQZxjywKXiA4u4nh7EawqKuT0uiyyWe/tKBpLZcmPzpcRtXzwtNBW/fxwtbqA8MkHmSoIAmDfY8xVjm3g+vHMG58K6bZjNouHuXkQv1c98qPTitaBlEeMeitxH+tLNJ7TQxSRKQDvBrBLVRsi8pcA3grg1QD+nap+XETeD+AXAbzP/l5U1a0i8lYAfwDgLc95Jf4U9aEzYLSywCTWrVJaGuYikCYAjUHazjwOw8hJrgTNFlm+D3sk0psqMNtcEkqh/hH4EGF2xhRJUvQkW3XDyAkgJnYQ9oXYPqcUBOxDa9g97bZpQrzmoTVMigo6bfNi2w3TbDTPpzgA6XYQy5X1Ga0gAFwOaFShGkaKxpLK8po848V71x4s7Z9nkOBiTGboTatXELfnZ7+vzRo9LACoDFvHv3S8aH1RxyXoV/o56HbiuTAyvpvaSs+qOBhV5KNr8dV+304g6MTK2qlUvGmb1QgIHhnNVi2OGAoDcBt38bBUpWcEQGcOQT//34BsFs5EOrTdNJXuVc6Rl51S5fNqsmk8CoPcnGEYb9J8CVEPaX9wA1Y9DaN/iwg0k4e0m1S6zsTrl8YzAdFUxNSI0gDGgPL8b23WWKDwBTBVYHUJiV/7LUJqJjZCTx+mcbI0jdt0LdetWNjsRR3SpACKv8fAims+WurbE4xAqtD6KsPZ+rIB49tMDfnDPVpXVFcKDz/J/OH+vUC7DZmYNrD3Bot8jPnlO2K2GzHN00Dr0RoDU0yeRIF0njJkC6cJ1vfRVD819BKMCw2ZEwCyItIBkANwGsC9AN5u//9hAL8DGsQ32M8A8CkAfywiorHK538/VBn+dY3/mLScQ5AAUj5X1It4yzFeqws98gT73DrHXEY/vjBIkJ5nOTUpDsbhmX1vRMFLZyG9DjSVZg7RGgVpY5WtQf33+s5v3ivqgyyoKtzwFN/b6/D0SiRpgIIEN6NnxtRXeJJaCKhdQjbEN1+K+hWbB5zJM/LJFSHWeAjtJntRN1bNqLmo0g0ght14zBkESOVibnUY0gvwzBGvxweNFFR0ZR6SzNBgmxp4lPfzBq7TND6sD9GESizGzBELrSWViSrpceogwTlrm3hoSiOMJuEmNaretJts7+q960Q6lsjv6/ur9RWqDqUykMFJdD/1MQTv+lcE658+Ctm4k16ePyw8ztDPJwxeZVxctW6LUCWTxJoiATCvLxE9M4hVTwF4zU7Oe6vP2LhY7CJl6komugBrCyCuCgUoyebXYqEMnT8N2bADMjAeMWOQr0C8snSQ4LryEVPYi3RGRcNIFALODlpf7bd1LOkcjXHYi4kHzWrcLKrdZCjebsYKUapsAZGvwO26Dbr+GuDscSq+D47xYPHr0Stde9A/QGcgmbae0oloXyNIcK10LZfvMZ0pmxujmxKid+lwiM9pEFV1RkT+DYDjABoAvgDgUQBLqup91ZMApuznKQAn7He7IrIMYAjAXP/nisg7AbzT/tmSfGXvj3kvV+oYxvfd+/NkXD339YHPX8y7r577uvjxfL23YQAbLsUHXUjIPAB6fZsALAH4JIBX/YC3eg9QfsT/xS+ofgDAB+w7HlHVmy/wmq+q8Xy9t7X7uvrG8/Xe7L42XorPupCiyssAHFHVWVXtAPhrALcDqIiIN6jTAKwDDE4CWGcXmgBQBrBwKS52bayNtbE2/jHHhRjE4wBuFZGcsMzzUgBPA3gAwJvtPe8AYDrf+Iz9G/b/X/mR+cO1sTbWxtq4QsZzGkRVfQgsjnwXwJP2Ox8A8FsA3iMiB8Ec4QftVz4IYMhefw+A376A6/jAxV/6VTOer/e2dl9X33i+3tsluy9Zc97WxtpYG2uD48qg7q2NtbE21sYVMNYM4tpYG2tjbdi47AZRRO4Tkf1G9buQfOMVM0RknYg8ICL7jNr4G/b6oIh80WiNXzToEoTjP9i9PiEiN13eO/jRQ0QCEXlMRO63f186uuZlHCJSEZFPicgzNne3PR/m7B+dYvv/4xCR/ywi50Rkb99rFz1HIvIOe/8BEXnHD/qu84Yanexy/AEQADgEYDOAFIDvgRTBy3pdF3H9EwBusp+LAJ4FsAvAHwL4bXv9twH8gf38agB/D2I1bwXw0OW+h+e4v/cA+AsA99u//xLAW+3n9wP4X+3nXwXwfvv5rQA+cbmv/Tnu68MAfsl+TgGoXO1zBhIijgDI9s3Vz12tcwbgxQBuArC377WLmiMAgwAO298D9vPAj/zey3zTtwH4fN+/3wvgvZd7Mn6M+/lbAC8HsB/AhL02AWC//fwnAN7W9/7ofVfaHxBb+mWQonm/LbY5AInvnzsAnwdwm/2csPfJ5b6HH3JfJTMc8n2vX9VzhpghNmhzcD+AV17NcwZg4/cZxIuaIwBvA/Anfa+f974f9Odyh8wRzc9GPwXwqhoWctwI4CEAY6p6GgDs71F729V0v/8ewP8ORO2Mh3CBdE0Anq55JY7NAGYBfMjSAX8mInlc5XOmqjMAPMX2NDgHF0yxxZU9Z35c7Bxd9NxdboN4QTS/K32ISAHAXwH4TVVd+VFv/QGvXXH3KyKvBXBOVR/tf/kHvPWi6JpXyEiAodj7VPVGADX8aKzsVXFv30exnQSQxyWg2F4l44fdy0Xf4+U2iBHNz0Y/BfCqGCKSBI3hR1X1r+3lsyIyYf8/AeCcvX613O8dAF4vIkcBfBwMm/89nh90zZMATioJBwBJBzfh6p+z/xkothc7Rxc9d5fbIH4HwDarhKXA5O5nLvM1XfAwKuMHAexT1T/q+69++uL30xp/1qpitwJY9iHAlTRU9b2qOq0kzL8VpF/+NJ4HdE1VPQPghIjssJc8FfWqnjP8z0Gxvdg5+jyAV4jIgHnQr7DXfvi4AhKnrwars4cA/IvLfT0Xee13gi74EwAetz+vBnMxXwZwwP4etPcLgP9o9/okgJsv9z1cwD3ejbjKvBnAwwAOgqpHaXs9Y/8+aP+/+XJf93Pc0w0AHrF5+zRYgbzq5wzA7wJ4BsBeAB8BkL5a5wzAx8BcaAf09H7xf2SOAPyC3eNBAD//XN+7Rt1bG2tjbawNG5c7ZF4ba2NtrI0rZqwZxLWxNtbG2rCxZhDXxtpYG2vDxppBXBtrY22sDRtrBnFtrI21sTZsrBnEtbE21sbasLFmENfG2lgba8PG/werWnqtEdYjQ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5508" r="5787" b="9757"/>
          <a:stretch/>
        </p:blipFill>
        <p:spPr bwMode="auto">
          <a:xfrm>
            <a:off x="2555776" y="1707654"/>
            <a:ext cx="2572284" cy="203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9" t="4807" r="5417" b="9746"/>
          <a:stretch/>
        </p:blipFill>
        <p:spPr bwMode="auto">
          <a:xfrm>
            <a:off x="4430895" y="1707654"/>
            <a:ext cx="2589377" cy="205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 descr="data:image/png;base64,iVBORw0KGgoAAAANSUhEUgAAAUQAAAD8CAYAAAAPBN1qAAAABHNCSVQICAgIfAhkiAAAAAlwSFlzAAALEgAACxIB0t1+/AAAADl0RVh0U29mdHdhcmUAbWF0cGxvdGxpYiB2ZXJzaW9uIDMuMC4zLCBodHRwOi8vbWF0cGxvdGxpYi5vcmcvnQurowAAIABJREFUeJzsvVusZcl5HvZV1VprX861T1+m58qhzRmKpGSbVCRaioIEMGIo8YP9kAB2XoIggF7i9/gtrwHyEgQBkgiBkzhBbCgGEgW2ooCRLVGQTYk0TVKiTM59+jbd033O6XPZt7Wq6s/DX19VrdNNkdQ0k4ZwajA4ffbZe+216vLV93//pYyI4LJdtst22S4bYP//voHLdtku22V7XtolIF62y3bZLltql4B42S7bZbtsqV0C4mW7bJftsqV2CYiX7bJdtsuW2iUgXrbLdtkuW2o/EUA0xvyyMeb7xph3jDF/5yfxHZftsl22y/asm3nWcYjGGAfgLQD/NoA7AL4O4G+JyB8/0y+6bJftsl22Z9x+Egzx5wG8IyLviUgP4B8A+Os/ge+5bJftsl22Z9qan8A1XwZwu/r9DoAvX3yTMeZXAPwKAMzmWz/7+p9/Y/wGAWDSe/kPpNcqUmtM+jW9/8Kf608+0aT6zI/SqlsavTa+1/LrE+R79Men/A1Pef1iu/A99Ucv3s/FS/6oz/m0Nrptqfr9wuv8kpHlIT/8sUQE8cL1eIncbUZfq3+vn8kYc+H3i99invztaWNiqvGr/v6053xisv0Y4/eD2tPm2Q+a16P3PjERxv986qNWv+RrPe06eVzH/fYnzi2OVzVuT1zraZP0T7joaPyrj373O//ykYhcf9pt/DjtJwGIT+ubJ6aJiPwqgF8FgM//zBfl7/36b8MaM+oLY4AogDWATT1XT3IRoHEGIeqnnDUwxsCHmH/PN2UMRCR/R0yfaZxBlLKA+T7+26bBjCIwxiBGyffABeujwNnx55C+o75fZ/VejdGf9ikTg88b8jX1cz4KGmsQ03dYo/+uf1qr98fnc9bkiROlXM8YveYQyj2Mx6YMmkn3vfER09ZiCAJJ1+L9hiho0zhEfjZdhGPDn/x+9rkXQWst+hCxCSGPsQgQROCMPnsQfX4Dk+9Zx1I/H0RgYdA5q31hSh9xHAmY1ppRn/DvbEOQ/Nzs73oMJQGBrZ7jYuNYsz84dpx/T+t39o/eE/Jn6/fyGeqx52sZeNL84XPx3/V9lU3nybnO+6vBjC1W76+fm/dy8fn5vfYHzO9y3fKdqJ6l7meD8VrjPYgAn395+8On9+iP134SgHgHwKvV768AuPejfDAkADFpEQAF1DwBJHVYFKB1Bj5IHlgOABcsOzkKYCGjycuJ1Ps4Gph6kGMUiKkHS/JAcfC5YxFgjSn/Hj+XgQTJf49RYDKoCAwqwJbUB0FgrcEQ4ghorDEIUp47igAWkFi+UxdUAqN0jyHKCJD41OyXi5OYk24IESKC3o83Gi7eGKu+jzH3j4iCDzcoTvAYBUMUtAkkNiGMALAPUfsD+rs1plogNRgLOqeqjzMGrbX6+RjRGIOYgJ/PZVE2tRrQTWKnF5lM72Oej3yNm4gICqM1yEDHeVg3a3T+GgCS5hHypjje2IAyjgRx9qdNdI7j6YWbk74vz28pABUx3px9SN+BcTNAnm8iAkG6HyngVgMjQbcei3pjrzfCxpZnFdH7Z6uvWa9fSAFdvj+DYogjAvLkdvSnbz8JQPw6gDeMMZ8GcBfA3wTwH/xJHxAU0AHS4AF5J+NkremWNRgxnLrD8+4qetGQgI0gebFxYDmhuAAEQEggtvGSd+56Il9kkZAxqy3MSJR5GIyuk5lnSIvPlR01QAefAEVgiUYnBtktWQtQ2CdZRJ5gF4CAz1lP9N5HdI1FSABHhlQm6pjJsu/yJsb7q7538DEvsnUI6KxFFGVMmxDROYshRgwx/TtI/umMHZl0ZH4KLgbOPskkYYHWFmlc70Hy/CErHEIsQIsnrUQRyUySz8gxZh/W1kbA0wGBlg2vx/EMaSOOohu1borpXtIcDlJkgSg6hzlvRHT8kaZ5H7SfgQKWBA+b1kDrCrvN95Tub4hxxB5DZoLlWWqG64NufGTBBCiJxQLxQdA4kzcD3hP78iIZiQJIjOl7DUza9PmOmtHWG1NthX3S9swBUUS8MeZvA/i/ATgAf1dEvvvDPmegD9lYZQiNNXnAuYDYRmaZ4WDb0cQNaYBjVCY5BIGVAjDctfR6Y9MmJLOTg1UPWg2qBKGN18nuKjaEtEAJPM4aNK48bzGHdFEiLT6fFmpEYW0E6npHHkIEYBFF0CSWpIBXTJKLzRqDxtl8j7m/gMy+L7JA/puTn//mLh2ifn99f/y7ArbApM9OnEuLShcHpQA1g6txNxZwESGShQIiJlkJJo+TQBAhmDqnG2QU+Choa1ehKbIBF0/vtY+9CFzqN1s9Lzfb1iko1aaxjpeOs1RgmkEUZrRpsB9q89k9ZRMnUDV2fL+jDR4V+0NhYGIUHGuw4xzgZkRrqgaPECVvrrW5G+VJBlgsi0QY0k7lUufQSrB5HssITH2UvNlaFDZckxCCHcmGT3OLzLb0A0bMsbaMPmn7STBEiMhvAPiNH+czPrGlENOkkHFnsUOkGiwyMFOBD2eEsyZ37KqnyVaY1BBkxOQ4oYeKz8eYWGJlEiJKAa3KpIgi8OmarauZoX5f72UEcNwpOfn0XdTkCnvh4gXG5lOTNgCAfVF25ZqlkEXZNJnXfciLhH1INpLHItTXLQv0B4Fs+S6T9TdBYQAX2aQAGTgGKeYxgTGkeRAkgX4UCPReqKUqc0r9LhFGiukWpWiCNXvhgmXf1UDEPuRc48ZYPxOliRj0Xoa0seQ+TODkExvj/ejYAzZtVj4UoCkMG8m6SM9ZWRNcBxGFIZPt8Rr8LmcNQrVuaHkowI/1ct43mVwN+gTwNv9bO0rXX5FVgo+5n+qNoF6LnLvUnyW/rzwj15SORcxyy5A2aM7BWjO9qO8+i/YTAcQft+Xd1RQzSkSASHot2eTjB+qFOnjdhetJJqIshEDBHWgMFuNJCTx9ARWzUtCHAsDUz+QCUHOhEXhcMvWstXkRZZ0OlUmQgAum6Ic1yNW6KJkuWUlMaEoiES9MbD5feZ5qEVULsF7c7OMmmZi8Rp/6OztY0kbDTYmM01qbAEqdIiKAg7KbmMwr7Qv96SzQGKt/N4LWuczWIQYuMechRkSxaKzqhgqS5VpB1GLwujJHOlVmMhVTqmUXoICdq0CR5iA3Ri5MfoZgESEjOWcEqJFmr8EwREwa7R+L8aYSpGz+qmOa7JSJKJooNxzONc6homEXVhWjINrijIhRYF2RUWrQr83/IcSRiS4YOwtrS6E2c4HiSOLGzPVFpKwlB/ad010JvY+IYeyUySZ4GPsInmV7LgCRjMJAxfEhRtikEdFMai3QP2Vnpc7CQatFXgDwFagSVOoFUvTAsnNuBl2pZBJcQDGx16yJJFCK1Q6an8nQ4QEgFt0KeHIiWFdE5/J9Onl95IaBrDutPRlCesY0KTe+6HmSJjagz0xTuJg+en9eBJ21GcQCivlCc6qvmGGfgDGKyc8noXi2kcaS5jDBsLWqFfrECAFk/dAYBUIvUVlsCMr+QgFtawzWIaAxxYvM60fReWPSa13SrQqbpGNI2bs1RSPmo2WnQ/p8bZVQ3+PfG6tzY9UHZZXWZvYf0vcWaUPnziaoo6exyni5yTTOZtAAlH06q+Cv8+hJr7IPRYbhtPPJ8WaNXqtr7IitU8/VyybQT79zPWTHD4rJXRMEbth9eiZbraUo6rgkO80ga0xmvCQIMTkQfdosu2pjWPVhtMZplnOdsz+5vmuL7lm05wIQ6xANLzGHUfiYnAfWYDkUQb4PERNns+mZO1oEweu1yHZ0siRKD1Rsr+gSnDDcSesB4e/cAVdD0O80FOiRKU5tUfr0Pa1T1ttEvRcCPoAMRsq47Ei7VHHbjMR2XfT87UmWS62q9nTSu80NR9K99z5g4iwaFDMkP0PqIFf1TR0qZNMOnoX69Mw02ZwpzKB1BhJ0zGgikUOsQ8DEOgQR3QSNyaDojEFI4Mlx7qxDkAgLi9Yqk7SJcZIZ0kvdJe0piCB49WJPE0h0jRmNOUBzrHKO5WfSn5s057h5FjO1vo6k0KcIQytGVAxQiUBBsHU2M9Deq25ayzZAkRuyOQqTpRTV4/R6vQ+6kSLJInhy7pbnUPTUsSzXIsviY2fWacZSUPF0J2mi0gmjqPOzcQYRY8Zo8vVldG+FZcponomMrTb9fv1b9geYcWjRs2rPRXEHQTKDuNDTbkEA6EPMphEATBL/ttWCFSnshx1ZGFkJK+DA0hwQ0d2VQGKpB8ai+ZFJiOjOzknWJFDOGiPKYsr6TJQM3lJNKmv0+QiAFPatQZ6MBB9+NoikBVUWSu3JpvZHhwFbbcqS2U4bmxmzrUCaTg9LhkuTG+MQKKB4C+sQKfYHd+7lEPK4RkiOKSS728SAPuqiVt1OvcQl3k2BzEuEs8oqBQqgBMW6GQN1sqT544zJemWI6oRZDSEvToOx2UVtjpsT50WbdUvqgjH3U9bY0vsZKsRrCCqHBAowiBRnWZ/mIK+Rr5VA8SL7jrE47MjoeL36GhoOUzvnqnhdMsKnbARD2sDYLE1vKaFhZU6Xvq/v1adr9D5mYhLyfY8dLiQ0tLbqUa0BdTPEvAFlS6hmIp+wPRcMEVCTCQCQJo4AMFL0NZrRuRMlJvMJGKIutjaZIwCyd2pInstYDQIBFCjxUwByyEMZEJMBIu/0iY1SizNIpoYpwMCJRtZBcylKcjbEmBhQYRkGyJpJWTjIplOEwEpyOIjkDYIT1aFsJCFGdIll98nM5LMivc+IySApok6ODT3k1Paq8amdUARWMowIQQj63TbJGHXYBseu1jW5Kej3JAdSiAgSEQRwxmKIkliiy8yPi9GLlI1SYn52ETX7oxQzPcf62WKq+wRcq8SUdU4VMBOotdA6k9m+pPvOZiiQzXKOeRRkKwcoG1merxX7kvSdlnMRMvobUGSSwvjL4q8Dk6ljF2smfT4waL8AbO1Yk+paOZSsuk6tKWeAThtb1mnBWMuiMxZnIzeM4gqm3OGqzTxICVPLAFh5o8chbMnxgicDwj9pey4AsY6iN2lxRqiWxIlVPGgpIyHpXoB2sDN2dL06wJrMEaj0SoMMsOxYAh0S62H4hiRzp2ajGsemFyLDIOOqHRJI90vGFqPkZ3JpcXkRNMZgiAJj0sKGLhAuaLKceoMYoi6yaaMTc4gKDFOnZqiamTYvXoIwn9uRViQm2mSvbTL3E5PIIRLJRCUADCFm87cxFusQMHUu64Js+pwGIQDGFrYUYx17Wt7voyAaZRcT59BH1RQZfQBU8X0QNMZiE3SRh8qs81K89dQYJep3DzHCJwcFn7HepHxUz3bwibmmMeJmxdamRc+4Ss4Djg3HrIECtw/Iz8JNzyMmk94l3VhGkQqMX9XvK5t+7RjjYuDzMR6QfVY05BJs31SOiSHEvPlSVmLsYw1Ktvps7Zknw+u9RkBws6ZZGyI3cjXhRHQ+1cmWDJXjmqXGqOtWngA/svVniIfPByAisbAhZRj0qWOoL3HHXfmAztnEkkpsYr1oM2DUYQZAtZCQvdSbNLAEOpoRuohKWhlNkiEFpQlZI6oL62WznkKzDgAmziEkE7KzVlkBuGj19VUs4K+OEzU1XYUsBDM6Jvi3vBBh4Cqm2lpmbdjMYI0pDKY2Neq/UzJwxiFKzEHPjVVg731Mem5hnLARU1cFWqbGexHEDKQlxKYI5YLCQDmuUTT0hvfPVssWNJ1dAqRJclKQUet3pf6rmClDfTrrKkeRgivZixe9rz4Fi/N9jdE56NJGZ9KcihBMrMuMVSRmHRNQU56bMx1EraUtkYKjE3BvEkDpvUrWZX1QZnSRlXIMJVkQ3GxXSWMEgIastLK2ChkAetFxXQ66zkgesr6JYr2J0CkHkM9yXlOqqjeKzloYKbGZlMNqKacO0YqSHE+Rz65rivOJm1S9iT2L9nwAIjSoViDopdBiD134rbWZmYRYTCERMzLJaBrXGoVO7hLxH9KgqHmmph6ZEIAnJg9bFIwAloxyiAWwLSpTJzG1dQg4H4bsHfUViBBQnDW6eJO5RbOJJqbjhE0L0sIgJLvWopjVujAT2zbc/RVAG9i0SHXR18zTS0QI6XMoGSmbqIu2fiYAqf8lh89wl19Xucj8kDMFwDnJfQT6GNBZV8R1MQkckKMLJs4mE1rZmY8lb3lI8Zm1WTxtbO5Dvg9Q1sTYxZhMbUA3EG5anFebtDHx2Qmu6xDyxmCsjrnQRE9zlyyZ/661WZr8kX9LfXba+8zwW2sBM9pj0ScW7qsNMEIgARk4dW6b5DApY0VJgfftUcxUhv/QsuCzbhhGIwzninn+0aRvrcnWmwhymA5BGlJ0eh+THJLAnlYPrM1gzs/5EPN8tMYAie1m8hBL4sY6xLzBPMv2XACi7j4lbEbwpA7jUTIoVGA3iT0WEymIZM8lmQM9i1zkBJqQdn8R1SBbS+9b6WFSfgLthrtTmtwU7YsXsTAiQCeBiDIKZ/U9/F6CEVAW4zoEZT/GYBV8fo+IglO9IABkNsINQXfyFM8Zy4QFapBANisZZ0kTTsNiEkibAow1aNSZRFKBHlAFzFfaj5gSQG2STjhpLKxxughE44roYAKAIZSFXafheUhm9H2Q9BnJsYtDLJvJEGPOgpk1DgzgniSTnv2FNPciJPcxzWe2xlj0UT3VXWKglAH6GPK4t00KuE9Ay/lWrIECPF54D8U7rswc2REkiRWZBBJekIEnonImCBAl6gYjkjcFboaIRXYiwEMYPqP32jY2OaH1+0SAdQw5NIrrUEFYEijHvGFHo/3fh4hp6m8Hk79Tw6rKmgtRY00NTCUB6HfSQiBpgS39BhTpY+VDlkOeVXsuvMwAMssQ0QedpjQvamX8W+365wIjbSb4WIMstg8hZTIYZaGboLFwLAag/5usV2RNK6ljZAeCwkT7GNNnyn0NMWIdQp4AxgBrP9ZA1yFkE6oPURcZpIB8uifN+VXzk+bXxBZz1BmTwTCzHYPM1ghKIUquIMPvJFDxc2Sq1B8ZAkNHDN/H76BDByimLWMO+R4CATN42KwxmDRqemq8n0VnHXbaNi9MSYDNj+lz6b9njcvvYVGHmiEYGEycw9Q5GBhstY2yTYlZr6qdcsqIQv4+9oNBAbsgkr3gxqjXnMxzE1LISyyLsjEWG18YqLKZoHMosayQACJbCOnaSgbKWPB6vNeZc7maD0GFXm1er5Zp6vXUx5A9/KOQlrRJLAaf1+AQdfYLZLQGOT/yPLTaRwRCa0xKqii6Yw6NSpvA2hcpgHMvimDtQ15PoRoXbszng9f+9z7PUfYP//0s2nPBEA2KSRtFsNM1WPmQGRhMWSQzVzSfIIJpo7+TMZJpRBTgBJAnuoIn8i4KIO/gALLmBhSwkGSucrGyGktjiolFYbuYwuUaNGlcMocaYyGGVUvMCAQImgRz1zA2r2KHAoiURWOhgLQJuqO31mYmXMcp2gRcGl+Y6g+KivmcVAYGYmJmlG3qu2zGANkzuwkRs0YXE5lT/i5jcm66YBxmQX2OY1xvZvw7Ab6BhTWFXTIMifnAHHcyj5gAzMDgeN2jtRbGFM2ytkSyV92muSLlexn7l7NjQsm2YH9HUa+vPp/Jz0PPtKnM3zp+T81XZeV8by2fsN+Q5pXO+warBKpSzW0FuZBLo9Fjz42DgGPFAEawGmL28gokOSNj9o7nmEKroK0xvy4DlDUM3i+bJcGy3pTZhCY1SqA8P0OnDU19OvrqTZQ6P1NQ67XCjdWWr/vE7bkARABFfzOSWV8NaE3SH/iKCLJ+NHMOfdKRdKKHrOEtvc+mBCcfNQxehxclaHJwgSrGLi1SY4B5o922Cl4dJtV7BMjmJ8GIJg8wzgeWZKbVi4VeWgY1U+DPXZEmhXPqkUcC1MYazJoum9dFA0oxneme5k2DCEFnmryxrJPwzsXGQOFsjpui1YWk65C1LL3PG0KIJROEZn0BqhQNkHTgzqm2RQfSrHE46Xtst20B1kpEb63BpDEjjUk/G7MZv9U2yfutIswsVdPgIuOCspXksQka5qNOBO2DQSLWyZFCFs4ohnnrMmMiA2TRCmWAyJ7imDZsrm8fBSGqSbn2Qb3uSTrIqXlpnqpnOebNZRWUwREMCQx8Lx0h+j0mb0RZHhH1POcwcQNYJI3Wp7kVLJzVrTxEQIwCZc2ieb2GczKFgjF5QjcEpEwhZaXUdkXS6wjZKcLlQN24dpRw0+uTVddZgFENNm08ukk+O0P3+TCZTcXupOhGORrQlP/PB6/ZEEmTU72wmHG1eb0OxdTJ2S8S88Sp6b9NuyvNXZoKjTUZILjwqVcRDDnhsnaEEtPVx2IK0FtKgOOiBjBaPDaZfgS6IcUVMh7u4nNyga58yNdSZlS+0yYTkhNbEgh0yUPLPmI/khGTtRVvcRqTpM3NmyabbK0z2QNLfayzDs6W0BWyAG54ZH1eIvYn3ch8N1BHiTWF6XDMGMzMIgoT50YeyAzMFZOgVVGb9ww9odnLjadmIOrFRg7vYf8C4yDynNlRsRbKFJRjCKxdCtZnADsZ55CCl/kZmq+ddRns+XeRIjVttU0Jb5I4Sl3kfbL59HfeBzdkZ7Uf6vhW3hv1Wm4afdCNQjdMerNL1AC/m/Gy1Ps2IeTn4KZhDbD2MTNbxreSRQLIpCazdhFsvK61Wrf/pO35AESUGDmmYQE6KTkBqdFMUhZCFofTZ1cpPYuNISA0uy9mNJDhcDJsEnBRAwEUROic4f1Qh+LnAWSTECg6EAGW2g5/0uvKf4uoNkZ9inrXJnkrad4NaUE7Y0aiM8NIQiyMk6Ek1PsIjrq4iwNliDE7ftgHADL4AzrBt5oGrbWYuQads5g0NoMHdTbqYrWew42nDmWpw2UkeT254SyHkMxhm8KdCtB01uUNK5vNybwECmBmUxZlkQMctzL+rbVYDD47scimso6YxpMhPiEWZxaZDq+dvbLmQt+h5FSbCmB4n/NWUxGp1dETTqa08iFfY+k9XIrhXPmQmRo14qX3aTy1D6kZrrzOIzrCalCh9scNnBbCECOW3ivoVhYDyQVZKkEvx1ymPmc/rn3M4GyNwTJt2Jy/Qcr90qTm3CW4k+k6ix94L8+yPTcmM50H1C0AHXwCFDtBKu1PRL1SdEbUwEmPIWn+2gdMnMuvAciLzsFmlpNDEADAAA5Fo2QzUA8vB456DD3hZEi5hmPSchg+wu8mK1azv0Gwkge4SeaaMepR8yixg2SkE+cgUDM7upQon0JisrgN9fZlp1XqN2qvdChZmJwKx4VhkvbJYgu1pupcWQgcj6X3uZ4hJYM6QL7Wx4wpOm5nHIZQVX9JfURdbOpsDnsBkte+0esOKMyRcoOCUFlAtfWgfRIRg8mOKy7qcdCvOgyUM5RwldZaeMQcBsRIhAIGMc0rk4EGKEyQ8YwMIaPzg5aJgWp9koBLUFk/KUB71rii56U+nDUOa6+eZsYzEojKerKZSXOeRVEPtTXA0gc0eW7ZtLHbBOglHhAozG4x+DyXBcUs71IMMTdlxhgT+GqWvQkhxfwCC+/RWpO/i/G7lC02aS6yX+rwtWfRng9ATEDYJGdCzRABBUbu5px4HOgykYrJIlKyI7jjZcCswkUkibmMkyv51HG0+9UMkT+pm3BACNZko9ZwQakgriEXZUHzvQzwzbnEiV0GlMyBbKqTQSdTljs176HkXUsOA+LCYIwfmRWAUmYtNX5GewAZgFlxZUg7OPs4O5/imInR7BEpmRKMgSOATZK+O2+a5K2tKpmkyU4LgeFEJHgcE/Zvay06UwLLM1s3xcmQmZEFYgrYZpgL5xNB2iXz3xqXAEMrB+XwIjIsreWe+y+IjNICqZuyZ2j6s/DExTnOuMGVLxtNqMxqfoZyAs3/1trsvSVQUQevrRdKKgTSIMggNUTkYPva0WWsyj4ENf6tXoecu4yjZJwp+55aNTOy6MGu+15iTMw+OXwyl+B3GQAMeE/yRwh5HTyr9nwAYmr1jkKwomBeayBcdAxZ6VOQJgfeVJ0JJCG9Eq2zLmRK0DBZDu8DqIoYoACtMWOtiKBUf3cDNce22iaH45DqAyra22ROs1yTT3FkdBpwAgLApDIfc7iGKTuk9hHvFVlfZauzAnTRl6wQYwwcSnBsBnSM9U2tkszFUtIra2bZVQJMzQCVkZa8V6CAWu29biuPMcGN4UZkFJsYcthIYyzapsyJmDZT6pMcXwZCG1v0wxrcoggmDdmKzqsJGgVBC9jkfSZbJhMlM1Gvvm4YvCbA/kWWM1rr8nXIZKnbcZ4K1JSOIkAosgVlIZICggo3dAIoNVy+p/b4clNk7GZNFuo1lUPFoNeeN002zylHkAS4JGf0MWAdIuaNQ2M1VrGxFemIrNokaI3DOoWcdWSPlQUmGIeR5bUFdeb0wqD5sR/gWbTnQkPkI9H01UVW3O/TqvZ+vfsTQLbaJntEJQ0Y07MyS5KYJ4x+p2RxWaBxfgSRzDDT5K13oFylJZRy91ycuUAF1Nu69B7OGJ0kVXYCA7X1cwo8M9dkvZNmNAN0eX3Vp4qGotcyud/YlwoIhZ3Up/UBqZiE4b8ls7jiSS9B0gZF8+lSdoFULJMFUZ3RGDQN+zFZG7yYdkcnCLU7ZwymScqghMB+5CJn8DP7hCzfVX0hKOYnNVP2Gxm9MRjpfgQgmq+MAGBfcg7VcknteJk2bjQ/uJFPnI5v5yxCrFliYZcmmb7WmFRWDCMLiHOXTDtKcYDw2ejgqB1a1FupW+tzjOcEwVA3wOJgVJJgE+BV7D6W+Exr9DnpbOT6aa3FtAq94pxhH/L9zpR5yrmrrNTmviFwh+oeuIFRKuK91ED6LNoPBURjzN81xnxsjPmj6rUDY8xXjDFvp59X0uvGGPNfGWPeMcZ8xxjzpR/lJkw1yGQem5TmtA6hZEaghKCIFM8stZjayUFBmOCoBSGcpk7Zoi3SpKxj+pgJUEfAZ+EZ6RyPpixqYyeUAAAgAElEQVSaOgyFC6QxVj2w1uT0KqCkeel7qxJKaVFRLK+zUtYh5OszKBxQE4i7JE2cshNjdH+UFBiuULMoMmjeozXFEKTmaE25Jp0lLLHF9+ii0fHks/Ca2UtdARlDXbLHnLoWJJf5IgPNziMppeFqckBw61LAes4CSjIDHVR8lijKxHhvvD5z5bnBAhiNK72mBL+Lmw7BmLoi9VKyYc4VMn1aAlFKeS1uiGRidd9ww8/AmcxiJiDQUcG+omXCEBcyb1eB5di0Z5aL/rt2ENUEIUolXYQSnoU0pzl/rcHoWUpREpOD3tXSKTVC+YzzxmVgpuVQa6Nl7PDM2o/CEP9HAL984bW/A+C3ROQNAL+VfgeAfwfAG+n/XwHw3/xId5EWbA1KrbUp+X3s4aUjAyjaGmPsaLoR4KhvMIyD8X01AHLS5yBtY0ZmBE1ioNKhKqAk+BFgeJ0czIwSA8iUw4t5zcyAyZM7lqrSNWOqF4KIhlowNnPidNdWfcqMJmSOhzRVNR5rMks1yYyu87npEHHWVOXpS3kyoOzehtdOk5Ue7saU8zgIDGS9XBD8/pzjmxgj74ObHz2/uZQZipeefZzDqtLGJ8LjDyRvoNlDCZOLhQAlxIbaMc1YemJ5P1yYOX3SuexxrU8QrCUezhN+t48KBDkXvGLzoQKE2iyuwbE+v5paZSYLKMwbKBYNnSTz1uW+qJk7N1YyQDrlBJKKHIf8mdrE5TpjSJj2Ucn24TorEQNPbpS2eoaidZeQI4IiHV16DXWy8JmfVfuhGqKIfNUY8/qFl/86gH8r/ft/AvDbAP7T9PrfE1Xqv2aM2TfGvCgiH/1J35GLXFbaCzuIEyNImVR5EFIebBBJ3styTeqFNMW4QwMYMUSyJC68eveu9YkhakgOHSBcbHr/GHmQNRjVVROTQnSplwcUhpqvg5R+lrTBSRWkrW9IGiscGmtwPgw47TWq9uq0A6u+GFRMIwjOhgFXJl3OUnm03mjKXNegTWE06yHoORaJBU14QpotZ1d7ifh4scpA0lgLHyOaxHJemE1zzOFZKloQRFlbvQA6Z7FMWR0EucaU4gF1WiEXPQRVCakSD8ohIpvk2PM9NUsTwcgZU7PMXOIrgaHGmaYYTuq2UszZcjRAyJsQrwsgbcwlYmEIAusKELlUbKPP7LBsvM4aRD8GQgLftDHoE6Cql7zolnUJsiAha3uALZptDgEaF/ngpqXAGDFENel9RD4a9qIzrQajplHvtUUpKKJ/txATNWwMZI46LhNXTG5ugtSUrcEIAJnjPXVNvlduTv+fAuIPaC8Q5ETkI2PMjfT6ywBuV++7k177EwGRpgxFeh40ZaRMWE4i7lD5AYzmuDRNYWsKOMUZY9LEzYwIxftcovtLgv06hBxwDJTsklrXc2nXpOmU83tRKpYYo6mAatJrcrszGkyugzwu1UQxGdDBZwYJZYHGah710gdsQsCd8xV+/4MzHGy1OJg3ePPqHK/uzLEOER8tVtiEiJO1x//6e7fwN3/xNXzn3jnevnuC9dpjd3eC9dpjb3uCxXrAgwfnWC57fOlnXsSXPrWPL7+8BwDYm7T4R29/jNtHK7x//wwff3yOk+Nz7F3ZhjEGL764g915Cx8E13an+IVP78IZg8/sb6OzFp1VR0WUclbM2gdstykVLQID/Mg0AwoDzOMlCs4lPtLkMQGKfpcjBWIpo+ZsCcvinLnovNH5ZaqycUlHIws1xUxn9W4CGLNlOA9K3cgCRNGG5G1XBuuMgZEIH0txVY77cqDDweW4SrJFEWDqmpzKBtgMLM4aTKDOBkS9z6lrMpvizzoqgkBHokEdkU4fA4OImEGRY0QWCCTLTpi/XG0aCWxJBoYYIdZm4sBxC6Jxllttk+s4knUWBw7ytXnNi7LJs2jP2sv8NKh+6i0bY34FalbjhZde0VpyOSha93oW0UzHpOQQFaYOeZHRxGbn0mtcl4DiLkjNo7Eme6ZrQGuTmU4WRFN2mswwlqE3ouE0NOWYmeGhnrN1CNgkzy/jxlhSzKDElNFDWbMftk3aVUMStc+GgIerDb7z0QJ3jlZ4+9ZjfHT3GLOtKdrWoWksfu4LL+Bbbz3Ce9+/i/7RAw1ijAHf+q2vAzEAvgfCUNzAEpOwpjv0b37L4TddC0zmBdVj0P+DB/wG2LqCk48mgHP48C0HGKBpGkxmE3xl2uH6C3v4937pU/j0wRS7XYOdtsXUOZz4AevgsQ5aEGATIq5OJxn4qDOSpVKHy2ajwYhp1uNKLzvH2yXnTZ39Qy3RWYPNUHJkMwE3JbCa3n+ezzIEQbRpfNL7Wb1IJ7nknHA6LQjABMUg6mHla8x4aq3FrNEwJGuKnsYNOEoJXeEGMHjkKj6AOos21ZG1alYy86NejCUeVu/HZsYFlIKrdNgMUsJnaBlRTgI0vKbo93WJt8LcuFkMKKE9SkjKe+gQo3xQxyrWshWZOw+dUnnnaQjzp2t/WkB8QFPYGPMigI/T63cAvFq97xUA9552ARH5VQC/CgCf/em/JER7QTFFGRBML7GCn0m7VgpFSCyN1WemzpUUNlNMJy8RW02T31+XF4OpChIk/e7izskYKGeMBotaYIiaX+qDoHUy8qg2xsLYcQohQRMoeGQtRW2Drto5uYusfUSUgO98fIZvfPAYf/zOIY4PzzD0AyQK+k2P5dkSQz8gnj3Gu9/4I2BxDDQdMKwV6IIvwCdRX6tAMJ2vCb3hqKDZLzlQwHRbAVEEuPoKsFkBXQfEiCbVvIohot/0GPoBjx89xn/5wcfYPdjFzZvb+PJP3cDnXpjhO/eW+Gd/eB/n5xvcvLmDn/3MVfz0zTle390q8W3U0mKJGaVJrRphcUrw9rhIqW2poWayRidSAuMJQBPH3OxybEDtcadpy82W40ZAKvMiMaNosEHIc4DMpc64YcFjNnrmNY1NJQTKBYzJY+iLMcj1NVWzrgokxKpASAI8angKzHolXtNy7iUtjjGBFz227Ps6uJoOLsYZkslROuijqtpkmQ4FyOgsYhgX65TydYlj3ZHfE6X2/PNaNmu+JB7Pov1pAfH/BPAfAvjP089fr17/28aYfwDgywBOfph+COggqSlSktwF3E1KySSg1JfjpJs3DkvPslsAUCqoANydDBBTJL41I52QO48uEC1Q0NiisdRMs2ic5WQ3EWCna3LWxyZEBFPq3TVJ/2LTvGt95pD5YoqTrOL0rNEiEkd+g7ePFvjKdz/G7dsn+PjeI0AAl8rNN22D4ANiiMBsu7C5flUAzzXlddfpTyIPgTJTMK1+kgGTVbATa5zMZxiaJn+vsQbdtIPvPVzj0G96TOdTBB9w/PAYjx89xvHxGr8za3H46Bynx6fYLFY4O7kC7wPWwzXY14DGWuxPlElOnBtpepRTaDJygySDKFXUlZ1z3NeBgbzF68kwH02F03kRhGdsA8boAiunu5WYO27O1C65afpYNjqCODW90bw1DE5OMaZSGBHnM+NiNRzI5pJydAIRkAg2BmYk9+imXeQBApmgJAJoP9ZVmOgUUYDbBC22QacfHRvU9KKk0KJUJ5L9o4H7yUkV9TAoV1lyPGwtyw9pw2L1pOKsLJWzc0yk0IeQdNDspJIc//ks2g8FRGPM34c6UK4ZY+4A+M+gQPhrxpj/GMAtAP9+evtvAPh3AbwDYAngP/rRbqME+TK3Nq9XKZ7WcbaGGQ06gCzk2sTiuOPWnkfGVIktEzqIYJMmKgOIc5iBFJZSgrAlV7zxKF5IhtdINej0mvbJRCqOGJM7X3ds1lCMWTr4zqPH+N+/+QB/+Ef3cPLoJOtmTddocHWM8L2HiGAynyCGdE70bAZ/dgqszhL7GxTobOpQY8sKNHYsdFxkkMYqgE5naHZ2YZ3FdD6FsQbGGMy2Z/CDR4wRMgjm23NsVht00w7r5Rpt1+Lk+BwP7q7hBw8/eKBfY3G6wK0PHW59eIT/q2nw4ku7CEHwcz91A7/85gFmjRvpggzRoenGFDqghHXwbxPrcDYMhZWnTZDSBiv0bELMXtVxkQV1XEVRYCQYNdbAgxknAFDYJkEy68ymMFR6pH3qfo9xgd2AUhikaJ3Fc6thLCV21oipgI5gUF4jOBqjqXB0WChDLvnsdfQEGS9ZOvuGXuBaojAoKX9AMcMZsN5aC6nCcAyKJqibBA/0KiE6uRQblAjUFcr7GHOsKr/Pi2T2edGj/0naj+Jl/ls/4E9/5SnvFQD/yY97E+oMSalOMGqCoYrRShoSizoQLKnfdaaKQZSSXN4Yh0FKLBkrK7P016j4aepcTlLdRfU1LatehHsRzZWeNw2kovjMdTUpu4Gs15pyoBTT4LQIbLX7JTPCS8T5esA//v4h/tFvv4PTo1NsFmq+dvMZummHyWyCft0jH1Tfe1hrMZlOsDxfYrY1w9n5uZrNvgdsA0QPwAIxgSNQRWcHZYD83TYFGI0Fmg7N3hW4xqHtWsy2Zxg2A7Z2tyBREENEN+0gURBCQDftEHxA0zZwjctADQEm0wkGayFRcHT7frov4OO3PLC1i/Xa4/2Pz7C/1eGvfPYAnbO4PpvAGDU5N6micg083DQ5FiyVBZQ4xHrz7FPMHr3Pdbpbay2W3udNbTH4NM46H/JGnc1MssuSPVOuqe/nXGCGUpCiTVIj5BGrLLVFNxtjX8nmijc5jBh0QGFzbDyXhVbXECXlhUfAIjtaNiGOTGKayXQ4UYogQHkRtAYZXA0MOmuSBmowJBBehwDWdKRuaWDQ0NxPBGjqbDrgDJkxmgqMmaRhjRaImDqeyU6A/LNWINaos4EDzN0oF4KNxXQBWDyh1LCjCdwlZwgzN+rzLTiRGStWx40BJWCa7LQkpFsYVzQoVN5PTlyexuZc2XV1cekgEwQVEPU+9J6UZcUYcdZ7LLzHP791gq+/c4jvfvs2NusN/ODRTCYAgBgjZlszGGOws7+N85MF2q5VHS+tg8l0gvVyrb/QZVelJWaQk0ozrMGQYGldfm9zcB3T+RRN22D/YBvnZ2s0XQM/eISk10pUM6xtWr1Ma9BOWkgSrkQUOF3jMPQDwmYNbBbAZEspcjdF0zR491/dwoN72+imHb753Qf43BvX8EtvHODNgzmarmRV1NWzyRy4oOmQycHuaT51TnN+mS3DakbcQIEqRTDp1yyWwJCVwnqUKdbSCYGnzniyimSlinkyWUucn37OwmBDjU5KdZqLQchtxSwZmhJTTjVBg+E/ddV57SfmWevnNimllFYLfyrjKwyveNdZSFdKAkDWLsdMrdZqWTTCJPOZ55tHAaZ5DWtFcBZIboxaAMxiGWKEkSKjWcPYS4tpVU3+k7bnAhAlTQAGMFO7Mygl3wlIBEhW7c1eRgkA3EhcdwmGeAIbkt6g5mwRpTvrEE0oExglRlHvrwoLMmUxAchsgOEWXBBNMinbKp8TQC6WMG0tjlY9vvPwDP/wn9/GO9/7CIvHp8DyVIEoBsxffBlbu1uqGbYOu3tzOKdn+x4fLTDbnmG9WMM1DsEHTLemOHpwpGzM98g3DyTd0FbsMJnNjM13bblRTjDrgFb1wOADdvZ34JzF9s4Uzln0fYD3EZv1RkEZUBAUwc7OFJNJg83GY732iEEdMKvFCnG1BFanwGxXnTfdHEBACAHiPc6OTgBrEa7t4+v/YoXjsw2+8NoV/OVP7eDadJILKKhlqTGqHEdqfBwjl4qIZu9qAp8hKkuKUoL+g2iGlMomJQZQp6Dk83kaqxVwyOwkfX8fJIWQBKx8yBkZCjrq+JukYwBoGtceaGuKaUk5p06Po6VRM8ai71Ul6HIZthJjGASYO5utHmazkB06o5orOSbZHKDVgVgIAqhyoiswJBhvQsjxs12+vhkTGpTCF3zdVQw9SMSQGbxJnmybn41grVbC+ByjT9qeC0Bk426bo/VNyVaIaTsVKQeNk8nl3bRKnwPGB5IzrMWlQaPmFCIg6aRwlqdytoQdMKXNp8KZjSsFIchUQhS1LGHgkXwT4EE6JVuCJ5X92nc/wle+dguPD09x9uAhsD5XjzBbN8POa6+jm3Y4uLqNtnW4ejDTBTREHB+v0E1arFcb7Oxv4exkAessHtx+ACxO0ewdFFbIYGEyQ7aLrJEtA6dRk1sirFXdUEQwn7c4OlphNmvRpErI83mL8/MNJpMGwxBxcDDDC9e2sNx4bDYOe3sTHHcOD+8fo5202AwtsH8DiBFou/zVrlEnjoigm3bo1z3aSYv33n2E9987xD/dnuCn37yOL/+5fXzmygzbbTtiB7XTgMHBdFRZU87LzsfPZqaRPp/mxHIIuUZlDIU51TojwFMYJWvTS+/xtduneO/jBW7fP0PfBwxDQNs6zOcNdrYn+MzNXXz+5gyv7sywN2kzGNYhOnVuNlkcg/sJoNzQAWQQ4REIrBBUg5BJ64tyA6UGesEZI8tMEy+CWQpiJ8BR51QHTTVd0zVEAJNYqV43WQZSMnHoYdb7kCoAO8I6JSy8Nr37nXWV95zZRMUyaOub+YTtuQHEegAJXBTTGWAtKPXelBEUb9rKq6a3CgGTZLpSmI2xeKfpYGHhzDp2MUrJUZbkb8hxXipilvL1xuTag/V5LjwtzRgdKGMMloPH0brHf/077+P733uAowdHwGqhJiNDYma7mRliuoXPfv4lvHpjG6fLHl3jcLLssV4Pyjpbh+m0QQgRfe8xnU9x+NEhmraBn+/Cnxyl7dsnChvH7LAGQ9f+4EEZNtj/85/BerlWx82kwdHRCvN5i2GI6Do9RtR7wc2bO8rG+oi2LcDbdQ7GGFy7NsfifIPT41PYtoW1Fn5xDjNVCSB6DzrdY4gIPqCdtDDGZD3y+NEZvvrwFH/wrSk+9akr+Dc+dwOfuzHHK9uzDIC0MIZUEaV4VYuja0BMZzi7kahPJ0Kd0cE5WWdEtK442mCQq6L/wZ0zfO37D/HgwTmOH51gs9zkfmi6BpPpBB8ebOPd1/bxxkt7+KXXd3Ew6Ypn2qgTjwHUlH8A/Q5nLJit1Ec9OoNAoaBTMncYVlQ81kVW0LN8Spod10AfYzZJDZCvez74pOVVhZwzwyshSusQUoqggY9jk7tPbLkOcNejFnTDydEBlCRM+a4hlugTOqRK/nnR+p9Fey4AkZTbJE2mrlmoAbwhT0hnDJZVTFNjbCoC2uSgzQg9b5kLgddJ8geiKelA3DWVQQBAOcqSQrkIcpaLSNGeuHhy0G9lGvNI03uLJX7je4f4x//P93B67yNlg2EontzJXIFrs1Bwaie4cvMaJhOHwUfszFocbE9UVugDHjw4R9NYhAQafvBYnC7gfToYY7MsuiFDakadncCwZovGJD2xYofBA/M9nB6dYntvG+ePz3Htxh7uffgAn/ncK9q/Ijg4mGG1GtC2DufnPSYTh72dCdrG4mo3QYiC3XmHk2WP6Wev49HhFg4PF9isNth7/QX0fUC/7nF+cg7r1NlCnXQ6n8I1DtYadJ2Dn3XaDxuPW7ce49c+OsPNmzv4q3/hJv7ize1c8NW66nhNa1FHMTADJudW23J8AJBCwCqv7zSBJi2KpgIvhmSd9h7ff7TAP/32R3jvrY+wPF8CZ8cqWyQJwluHddPh5GiO40enuHVnD4N/BX/1zQPstE3WNxW3mFVSKnGXYGgmHZSjTnkQPD23tLIuZqXQk8yahAyBqTOmck604VnKQGs1SoLWFoO+C7Bq6mzO/69ifGMCWmqIzFbpLKs32QzErK7N65DJBxHVolHiItmGGNE/O4v5+QBEOhuKV8nmsxeAousBJfk9IqlfCaQCijnQWfUuk/XVaT7OamrUtLFZh6F3SyAIMekmaSJSJ0Gs7tGVjBKaGwyzQNJa7i1W+N++dR//7Bu38fDeQ2BxWszipiuAFAPQzYDQAMbiL/6bX8QXPn2g3xsFB9sdNkPE0dkGi0WP6bTB6ekaV67McfjxYwybAdaqg0aOH+i1GUTNZpsqEtyVAO3MGAX5Aev3DGvEkx6n6zXQNPjoziNYZzGftzg76+GcxWbjsb3V4dHhEvv7UwDAyZmazy9dnePq9gQHswbnOx3ONwGvXtvCejjA+/dOcXy8Qr/uYaw6lmbbM0gUuMbBNQ47u1McHMywNWuz6dv7iGEIODpa4fRkiVu3PP6Hu6d4+eVdvPnKHn7+Uzt4cWuKedNkx1cGOwPEWE52o3YoKGZqa2zSwWw6VxhjJ4hokAIDx0MU3Dtb4/fePsLtDx9heXoOrM5VI6VMMax1DPoV0K9w1vdYLVb47Si4tt3ip1+Ya8ZOGo7WGjgpoUAErXzSoDE5F7w1pSTYLJmWQKk8REDxIpjaUlqLedkESlpUU6chL5BiCqsJXLzMvEcDzaefpLCyOuxnMfh8PvM0xfgijUWt39dpuHRACoqThjHJWc9P/zHOlPrks2rPBSAKikeZZypopkcxVQhY58OQPYlD1OKrs8ahQUnmZxQ9r9nYcjpbZ+iFLMGzdMIMAVmwVqG87LYUupGYhrJRl72Z1GO8RNxbrvHW4RK/+7UPcPThbWV/QBUAXYGha7Je57Z2sL87xc60wbSx2J3qAU3HS4+DnQlCiFgsBly/vo0P3n2AF1+5hne+/oeYXL0OWS1KzCABD0jgFkvGSgxJM7wQekMQdOl9VcgNALi2Rb/u8anPvIQPPzjClYMtTCYOzlkcP17jpRe24dMC3rnSYtUHrDYBblcX6ws7mm99/2xA6yxevr6N9drj9LGGDe1d3UMMERHqfJnNO/S9Orqu706xPW2x2HicLnv4KFitPGKc4fHRGSDAW/9qgTt3TvDN783w1778Cr744g72Jy3WPmB/0mkJtVjYElBiBnMaWlWImMK9NYBLOjWjGmjNRBE87gd8+94C9x6cY3G6UDBcp5AnEQ0r4iYTBu3bYQ2/Mjg7WeKP7pzg+laDva7DvHUpZbQAD0NsWNaM3m0yLJ1W6cgEE7P26AyjLJKentZLECTWV+IwoxQTtaTGSU4hLOmR5XeftESmnup3AkMKdOeBZjnNLq3znKNMlp48zJSvAC0mTEnLGMCBxUrUY93askFQEnhW7bkARKCACdPuYEtMFWk/xVpjignM6jN17JSm6ikotiaFWqTOXgw+7/rTdMYzG7+Du5YzJgMwAZZaVYhAMJJNMMa7PViu8b98/R6++a07OLp9T8FQRIEPeBIUmw7N9i78+SluvHIDL16Z4fUrE+xOXc7PPV3rYj4769E0Fh+8+wCT2QT37x6ivXIVm49uAVtX1PzuV4npoZi/ti3gG/zYm0zwA8bgaEzJbrEOxhpIFCwWPYbNgMOHZ5jPlbld2Z9i2joEJxhCxLoPMABeOphnJnVtq4UzBvPW4rxXWWTaXsXBwQxvv/0Ik0mL6bRRYjoEdJ3D7u4E1/dn2N/qcDBrELcbPGgdVr3H6soUs1kDaw1OT5Y5jfHwUcBvfuMu7n3mGn7h9V1cn3c4TNV9qP3VC4jWgTFIZmJdLt/Cp/dOcrHXEl/Yh4i3D5d4685jPPjoMfymL3JIvREx/InhTWEAvHrc3/3wMfbmHV7fn6EJJhdQYEofQ0tYIYlOEGMkZ4PMmnLiIM8d6azTaj0o2qHq3qUkHrU4ZmYBzEopcYt0QrK8XEljVGDehJjiLHVOlYQEfQ+gYMxiyYy3ZVB2k5yRm1A0x74v3vnaASSQLA3MnMMqBFjzDO1lPCeAKKIeWAA5F9kYA588fD4Fj7K0Og+csRiX3YqSTueKyKaPkzIhSkXiVAAiaSfqVSuHI9F8oilRhyYw9gwAVp7nY2j5+ncen+G//+0P8e2vv4u4PAeGTWFebNYpMIkoi5jMEGPE/No1XL06x/WdCV7cmeDGbIpbZwu8fbjGrcMV7t4/wzAErFZDDrM5v/UBsHsNmO8l9jGU2EKyEqAsSH4/wa4G6hybaMrviPnvTM07vH+o2uELB5hOGzx6tIS1BruzFr2PuLE3xcZHLDcedw8XuLo7xdprONSVSYtZo+N7bavB739wiknj8PN/6WW89cExQojY3u4QgmbirFYew27EzsTh5b0uL9BFr+xj0wdMpw26zmloTxScPj7HnVuHuP3BI3x1fxvXrs3xs29ex6v7E3z++pZukgQVkAGacgxp9V/Oi05gOUmsirGox5se7x2u8IDssF+PJYn87wSGOU1Smfz69AzHR3PcejjHnbNdfOHqbrZ4imlq4YxkzTqHn0EDnG3F9MhegSIVcD4z8JzhO0HUGz1Nh06pIymgTWa3MxarOMA6l+9H+8FklsnA7xx4neE3nYsCJFbnM1scomipN6ktQ9aoLLGVALJ8ZmAQUI4FdgDOhiGH4vwZDLtJIQDO5OrQJhFFPuq0sVinXE5neIaFAlMfBH2KVmeoDc1n7qzUEOsaagxgVQFdD9AWAEZK2h81lFwKTMYCNCPr18HjD++v8NYf31Mw9H0JeqZeR1vc2BKHkNr2/jbeeG0fP31zjiuTDpsQsdO1mLc9bj86R9c5bG93+O63b+fCDs3Vm/CLc7CizROm8qiL0/f7HjCueJfzPRkA9gIwVr/HAGM0f3lrdwsvvbSLW7dO8NJLO1lPnHYOi43HcuPROou20Tzjj042eOPqFHtdh2mj0QCPNz2Obnjc3Jvg4fmAECKcs/A+ou+VIb54Ywv78w5nm4DlEHF9q8VyUKfX3qzDuglonMVyOaDr1KmztTPH+ckCIoLT4zOcny5w985jfOHzN3H78QavXZngs1fnOT1MMzNKNWymw9Eru/Ae80ZPBZw3JpuHPOZzsfHYbDTOMnvyrYMaegAQlaFzEySDTGPie4+HDxd4/3CDT+/5HOJijVY23/iSnkenSC5CgVLNhg4UQUrPSyub3mCCGH+SWRJA+xiz00NBSavpAHWZOovWKogNovnn1Bc7U9adNaU4ik9AWO6l5DwzJS+O1mT5fk27LeeucA1PXQODUoY5DhEAACAASURBVNPSXFhLn6Q9J4BYCnPW2slp70f5jqTQqhuUwXbJ0xxFRsc9rnzI5cLqjBYWx+DPJvVn9sihVA/m7krG6IzmswJIorJHHyP+u69+iG99432sjx8nR8lcxXTXAO0ECCGnqcFYoO1gnIO1FjdfewH7+1P8hZd3cHXaYbdr8XC1wR8/XOBr7x7B+4jT041aWyFAosAvlzCTSdENc8EGZp80BSRrlvpUoOQvCQhTiSrqh5jOgRjhNxvYtsXpg0d4RwSb1QbOGeztTbG/3aFrHCaNgw+CECMmKUbTB8Hd0x6v7wquzSfoGotZp2W5DtcbvNescfflXZwtNB1xf3+K1lk8PttgZ9Zi2Qc94zcK9iYOE2dw3gfc2G5x/6xHuL6Ns9WA7e0O9++fw17Zxnql1wpevdi/9zvfw+93DV7/zIv4G7/wKr704m5e8LQ4OKaS2IgCwPiog7oKkojgdDnoBpUdVab0MfVaAqXBeMPy+tnlcsA7D87wxZe3sdspUElicDq3bT4IHijlyupWAqNLyTACp0Zn0EvLwZZcp9Iak03REp/Joy8419OnpJAOyd9NZ2d5TaSA7zhEB9lDTs/yvGlwNnh01mCraXI8sYIwC9ZGuFSdnERGv218XtAnbc8JICLXH9SUO48hSI6zKrtcCQkgcCpwCVbVTsqznTkZWBQCABZBQUm9ZmUwnQHWUdAAGRTXoWgZdW5nOZBdJ9Ctkw3ef/8IbdfCXj1ACAGbkzNgvqsLYLPShzRGvY3WwKbiEJPZBAcHM3zu9QN8al+zMBbe4+v3TvDtWyc4Pl1jOm3hfcT92x+j7Vq0XYtz7yHr1TjwumZ2ZKJgil4FjhdT9+rsFbZsehuNmXQt4Bzi8hxbN65jdb6CsQaff/Mafusr38X96/t4480bGIaAq3tTuBTbdni2xqvXtnC2CXi03uCl5Imedm0Olh/iCi8dzHFXgCFoBe6Tsw1+6rUrAIBrWy36VBRzu3MYouD6douzTcC0tdidt1j1HsY43LixheVywKJz2GwCfALE7f1tDJsBt9//GP/z2QZ3v/wq/vXXd7HTaYUdWhw0l7tsOroqPa9YCVEEk8ZlJmmdRbDNuJIQWSFQgJA6YgyAs9isNjg/OcfD4x3cP+8x31cwJCADGOl9/P4mOxqRwVrntcoBffIyQ0pmCT+bhxg8fEr/PuO51iJwkCxvMLWW5/mwClAfAjrnKouprB0v6s7ReE9bgaNmzWw1TYp9FBxtenRWSQ0dW+tYNgCDcqwErbIopbjsszxo6hmWVvzTN0FVRDJ5bxlwelE3Aao5BinHcqKcfGcSs6sr1PCQKuqCLBnEwNJN0EBXito8EazubM5zphjNW4fDdY+tzuEvf/FlvPTqVYSgCxBdp+bRZlVYQ9MCTYNmNtOsDAD71/Zw/WCOL76yjSYVj3j7+Bz3T3us+gBrLVarAcvFGtt72xqzd3isIGWsLjAWfK1vlN9ZlwC76FGmc6d+f1344eLOKxF2vo3V+Qp+8Pi5X3wDv/u7b+P6y9dx5WAbIoLr+xokvTVpsNp4DCHizuESHx6u8I27p/jgSD3uXWOxP2/x4vYUX3pxB7Ouwfa0wXzSoPcBn311H/eOVJ98vPI4XA56yp3R0JHrWw1u7rSYtdpn09aha2zOnpnNWly5MsPenhbEmG3NMJlrPOej+4f4+//wX+C/+PXv5xhX1t7kvAIK0Iho9ooxyKXnNIpE0DYWjiXSLPvzYoxn9fqFWpQxRsQQdcM77bFMhQ06pyfpMTVQBDnvmIHjkeZvNa9perIY8SQVjKiLugqKx9dW85xgSBa5DszhViBk8DRjPEuOdcyf1X7TvqmLuTJkiOTibBiw9B5N0glZ8MIYVGY7zymqjgwQvp6mtTEjkP+k7bkARArdXK8ao6T/ricngbFPZ7pSeyDgUd8DkBwlMXunGPHepZxS7l5aebeUTqJ4zB2O3w0gx64xHGDt9RyRzhl88NEpPnz3PsKg+bjYrEs8g7FA08J2EzSdmqEigvnOHCLA517eRdeo0+b+co33Djd4eLLG6dkG1hq8+9YDnDw6wfHdB5jMJ4AfYObbxZECjPOPayCU5DixTk3gdpo8nk3lhWYhB1O8oXw/G6sGpQIN2Czx3e/chR883vzMVYQQ8f57R7jz4BwfHy9x+9E5Vr2e06Jmc8Qf3TnFP3n/CN+8d4zNoBrc9rTBi1sz7Ey0IMPZssfVnSkeL3q8sD/D4ekajdPc4runa+x1LbY6h845LHp1tN3Y6TCEiDZVj9naarGzo0ckiAj29maYzRrs7s3Rdho+5L3HrXc/wlfeOs6gYEw574YbKFP4qIORiQkE533AYq0Wh+E414UygCcBsh4rYwFRGeTsbIN7j9c43fjRPsSAcJrxOVvGljAzne/FPGYYiwGjMS7mQyOH1kh6FpauY4xgOS60HF7FdcmCxxqXWCI4WChWQOdLui4YxK33qmzQ5nqP7FOuP65hrvEm3T893Vp5pzjG/gw6VRQ7aObGlL4ElFAYFlvg4NSpVLWYC4zLevHvjN1iuSMFUSaMjz1V2sksNAvVX6R4vjg5O6u5pn9w+xwnJ2vMt+dYni/V0TGZasqcOJhkHltrc/jK1u4Wtve28Lk3r+HzL8xSCfmA9w7XuH20xOlqwGrlsdlo0YPp1hSLELB4dKxhOo8flVg3x7CadqxRMdSG+lYuB6ZFG9TBUhV3oLknkkzxKnPF90BM5e+PTwHX4OTwBN20w/feeoiDgy08vH+MrT93kFmaT0L4qvdYrAZMJw3eebDIuaev725hPmkwbS3+tZd3cbz0eHSyxp2Pz/DydU1bfPHKHBOnxTDO+4hZ47DTbuFwvcGN7YiTlcess/iZV/fwvXtnuLI9wccnK8wnDeTqDMMQMAwRu7uTklJogMXJAhIFv/FPvo9PX53hzWszTJP5x1AbV0kvDM5nTnQdqhOCmpUIofR/3QiQI6RL9xIG+N7h9GSJ1cZjPZSCDDGiCta2MHmeK3DTAaPeXJM8uOVEw1IUVzL4NaY4LoonWomCWmiSAr89muTANFZS1krREw1QZZiU4O2YtESulcbSASoIIKMrpzJmZptBsOiVdcwos8lqa9FHgbHj44I/aXsuGCJQBOCnNXYagBxDxbAIZXkx7UYh/zumwS3VOEoeJ0MF+hAS3Ze8owGozlu5GMZQIvdZPmmIWh1lMmmwszdHN+lgpjMVgBs1U61VsypGTbdzjUM7abG93eHTN7bx3pHmvJ73Hrcfr3F83qPvAxaLHvduH+KlV69BRLCzvwM4B39+WpwpBCtgLOID5Wdd25DeZX72opnMn9lbigssswWmW0A31bqMx4f4+K13cefDh+gmHR4+XODBgwVmncPpqT7X6fkG00mDWeewHgI+eLTCy1tzbE2aFGphsNs1uLHTouscQhCsh4C2sXh4us5pk5PG4PGmzyf77bQNdqfquNmfNbh5ZY5Z53B1Z4qucdjfnuDa/gwH+zPsbXcIQbC3N8W1G3uYbc+wc2UHP/ul17L559McIgDW5jTnANmMxqXqvLE2OUxYqMJWMaf1T0AZfQyjjYvFdpXljtcAq/poHcKYHA6FBDRJCxcgZYRE9DXjquYvgAxszCChRxdAfm9fmcObEDIj5NrrnBt5f3XKMGDdZM2xqYAOSLUOg8ao0vymlk/tkY6Z/NzCPOmYzyHnfVHuepbtOQHE8ZGfALJnOL9D6oOFkAOoWfuQk2MTyo5Zi8n0KIoUkOQg5JJeRrWJ88HnydFaZYm6SEpRUk6Exhr8yw+OsE6mUztpMd+Z5zJYrtUCBd5rHF/TNphuTfHqa1fw6Vf2cGO7xRdu6El5D889Ds82OFtsMAwBN29u44WXruDWe/cBAMvzJVyX0v4mM/0ZfEnXY0fxJ81fmsB1gLB1QKN1FpUVxrHHmgdSGVN5sa2y3tUZsFlhs94Asx2gmUCi4Or1HZw8XmK9HnBy3sNag3XSQc8XPY5ON/Ah4v7jFf6P7z/AYuNhrVEQm03wMy9s46Urc0wmDR48WmKx9vAh4tF5j0fnA5a99vnaB+x0LYII1l4Z06NzlQ52Zi22p00+i3p/a4Ibexo4DgBbWx3296e48eIVvPzqAX7m1T384itXsJ3iVDrnsk7F+cSUtXzqXJpWnTPYDAEx6nEAOQ6U0QSjKS5PssfU5xJLrm7XFN2ageReYvGsCiqWKGnTLxodU/a4mrQWQIRPqXI1gCx9yAVfffqbT/Pax5jNYcYzumShDSkgfOkJlMWpAtS1Q7Wts9lczHhafD7dPxvZYkuvN4E2/x2jsajH41m05wIQFZSKdkghmyLq2AFS4pkAZJ2Cpcm322YUHEoKv/Rll2fqX5N+0gQwKCE+FIUJy0MUrEPEOrBopZrOPmrRBZZ62tuf52KpADRGyqBUj44Ru/vbmE4bvHQwx/XtBl0Kfn288rj/aIHT0x7zeYubB3M0jcVmscLi+BR+tUIYkm44JFbIlLBaAyQj1BsoP5tW2Qt1rXqBGlvMaV63yqbReIsO8AmArVOdNHV2v+nx/vfvol9rNs3uVpfyrpUleh+xXnvc/egMy9WAr79ziP/2D27hqx8+xPnaw0fBXtdid64MdmurxcOjZR6/aWtxtgl453iF400PZwz2ug4vbE0QIrDVaSbK8bn2y7R12JlqJs3Jssekc1itBkxbLS/GmMfff+cQ37x/ks4rMdkEBEq4CFsf9LiIkCq0LPqIwUetGh7ThsIPcENikY2ntTQGxhg0bZM1UIIFT2ZUICpxhoy8kNQ3uskjheaYnO1VV8vJZni2pAobJKGwRus1agFXTQ1cJU1QEmj2CVjpCEX6G4/MrRlhcbpIPsebZcEIjLXlV98rC0JQV6QjiOuvDzFL9M+SJT4fgCilIGufQgwoAA/Jw0UzmOxOTeMS3wRgROHJ8GgKcaCaakD4Pz/DwNc6+LpOPp86q6lHSegGdICu788wn6u5d/J4CZvCKebbc7B0ftM2iCFiMptgZ2eCT13fxtWtBtdnE8wbhzunG9w6XGI61XS0hw+X+ODeKd793l3sXt1HM50oCIokZjg8WemaYNZMCmOM/v/l7l1jLUuyMrEvduzX2ed9H/mozKyszKrq7qpu6G5ohgaaARqDAHvE/GBGlmUPsrGwpZFnLI0sWR6N5JEtP/4M8siyDRaWeyzbY8YMMEIwBg8wBrcbGprq6kf1ox5ZlY+beZ/nud8R4R8rVkScqmq6gNQ45ZCu7r3nsc8+e0esWOtb3/rWu2+h8dvaBISVFTw4dOZQvFxTG9KuAcol4aRtCyQptNLYv7pPoV+n0SmNKBKYzXLEcYTZNMd0muHwcIg4jpClEoM0RirJs8iTCHkscWs/x2SY4uKiRlX16JVB1Sp774FVTVUPiaT+N0UsMUwj5InAfhHj6iyHEAKDzCrfRAJFFqOsezx1aYSmVxgPM1RVByGAr331Eb5+XLpNOJxPABOeEZS5BQm8AHc2vDr7LiC64520G3dtw0w0/Wp7jVZRrTyTw7WbxzZHB+H+5/lKH+MjpkEs0drQnz1DXjep5fIBXH9Mr1EWQmKBV34fZ5yZhB2ecijZx4IZqZSobdM3XkdJJJxgbm1DZjaGDEOEpHNenyzyQPfBJ3wiG5azQX6cSZVvahCFEDeEEL8thHhFCPElIcTftI/vCSF+Uwjxdft7bh8XQoi/L4R4VQjxshDi2775Z8A1dmLXny40YROt8u4+ayAy5YDeE1kiqXI7KeDpBWzYOHPMQHQYdkfCv5Z/mGm/OzG8Z8j9dK/OSclaKYP9gzG6psN0f4o4tckUW96XZAkm8wnyXOLm3gBPzzJcHQ7c+R4vKtR1j/mcjMhXv/gWBsMB2qa1WUxB4gv5kLw0FguIU58M4VWdpEQIB/zi04YMpO7JuDJvjsNlDqtdFYv1Gp1xVUCa02vGeyRx1WyBag21WWG72mKz3GB5vsKXvniEe/dWVMWhDRbLGvfvr7BeNyjLDpttizeO1/ill45xd7Ulqk4aW56bRmn1H88WFZZlC6W9YXxzWaPsejcX5oMEk1ziuf0Bnp6nRN3oySDniSRvcUDf6ekDogfdfmaOLJPYLDa4uTdw85DXViQ8zQV2rnCmmY3jtiW6jOpt2MywQijOy1VENBE8XMEfopXzMMumx7ZVzjmII674IEZEbuloJGzACUGm28Dz/wTDPJEzgEy+DknlrWvhG7kEB3twsfWUu8Cgcnkde3LswWn7WMoUHek1Fdkr5GMzxBXbyEwKgUFgpPla8+elVslJisjyQ72sGLM+/kXzEHsAf8sY8wKAjwP460KIFwH8hwD+mTHmeQD/zP4PAD8K4Hn789MA/tv3ejIcMhOW4TE85l4xrsBYH0/eTmuHZ/CeYqwRYzJoJuXODWHZIGl3m/BYoXcZljbxRGTJepaIz5IIWSYxGCQ4ebREMS4gJdUbRzJytcdpluLWrTmuHY5wfZbiWw6myOIIDzY1PvPaBbZbwt2UMhgMYtIhXG5Qr9bolgsycJVVzoni3cUVJkkYVzCawmRpkyEOyI+9YQs76/FQnQ/1mHpjhWvRtZShXp36OuhijGxvD5vjU+iqdM2m6qpFWVJZ3mya49ln5tDaQGuD2Arx9krjV750gnvLCnkSYW8Q4/blMYbDFMNhirLsULcKb55sMMokpjaJ8rCs0RuDaZpinpFwxLLp0PYGT89zZInE5Qk1p5oNU6yrDuM8waNFhbbXeHi8QVn2mB3MkMYCkzRx84NHiNcJUFmpMgbrtqe/tSFdSqUoAuFrzm9mj8pBFKH37Zee1hp916OuO5yXPZowiaOI+jNOY0cx42oZL43lsUMWY3DroutdggPYrcYq4tjNY1pr0U4ShnFB9tioY6WFguxzAsx11I7aFgcOBnufwv7Na4m9PC6V5HPj/kO+D7Nw94DPC2DGCNwG8bjGNzWIxpgjY8zn7N9rAK8AuAbgxwF8yr7sUwD+sv37xwH8A0PjMwBmtpn9n/w58F+Wd7/MlgjR817dA/C8RIClgTgLZux7pUvPszsuABc+swuvgmO4sFoI50EKwN0kIbiFJXcyg1PoXi5rXJxvobVvpNQ1HfqW6ly10njm9gHqusPzl0d4bjZCGkc4qxq8dlbjZFnj8sEQl/YK9L3CH/+ff4DF/YdQ2zWJBiQphapJCtRba8xEQLxOdsMzHajYKOW9yySzEl82ASC5tCzYZdnTsdUpRN3R1hjaBM5oHyjGwGgO9B2askE8GmF69TKyghpdRTLCYBAjz2NsyxYXqxqzWQ5jgO22Q9WQEvMbj9b4H//wHn77zgluTUZ43+EAz9+cI4oEqqrDet3gbFHhZN1i22i0vcFp2VJNraaa70xGyC23bphJDFIynINUIokEnrk0wrbpEUs6pjFAWbaYTAd4Zp7vzIc0ko4gLRA0hoqk46FqY2xdtYGUksjZb/dUGILgpBSPwBgKm5nu2g5tq3FR9lh3vTPGqSRmg9I+0cjGh0URQpVvNjrhuuLEiQHcNZMWSnLnEWz+vTWuNTcQM74fDWeBO+W79fFgilLtElE+EqPv4SMwJnOHxRehA+KoOoEYLkmbeRV0Xu//n1WqCCGeAfBRAL8P4DI3obe/L9mXXQNwN3jbPfvY24/100KIPxRC/OHy4sy57K3WLqXO/EF2l3lXYYCXsZxwN+FsFuBD5fBCS+Fd7MhNKO1uWGZ/h96jlyAyLuMYchvzmMLltm4RJzF1lbOTiTPLs8MZ4jjCpXmBD10uMIipsuK8bvH6yRZ5KpHEEY7PS3zhj96gsj82VjGRsQHQ72xAHp82/jWhtyciT/3QhrzBMJxTihZiHO9mDnjRhgaya8mI5kMykF0LZANEeQ40Nfau7CEbjYCze+hPH2L51ps4f3CCZlNiebbEwbxAFktkWQwpI2y3FAobY7BaNdDGYDbKMBt6EvjBMMHhJN9xqOpaYVm2FDomAm1v8Npyg3XXoVUaE5t1TiKBPBbYG8RU4jeMyVsxBmkcYTJIsT+jEHk8zjCb5ahto3RKnCmnSE2QCdW/A56Qz4kPpsgQnAEfsjiIIjCCQABNBF5o1zqcue812t5nc4EwwRhinAzr0DGYo5dYaIaiIVoL1OrUU804cdNZEjUbSvbkOGRulMYw8TRlAd/zKKzg6u17uCEUOzChs8KZ6BCvZ/ghsSEx4/nsvbKnybgph9R0DQRYYzEUrX0c4z0bRCHECMAvAvj3jTGrP+ml7/LYO87YGPNzxpiPGWM+Np3vu9pLDmmVCZnrftdLI95pWMacO5AxEOsNoRBwih6cTKHjGtcFjd/DF5qvbW8Z/jTPWWPRhxO8O6vg8WyQoakaUoEWAkqRxH+ap3ju+UOMixTfeXuOeZZharOpjfIZ9YenW2y3Viig73ar+NOc9A45S9x3zrjtUGakJEMnpc8Mc1JESuf1ma71GJcKMELgnTW4bU0/fWO1/Dorb1ZjfbFGc3ZCnz+cItk7BJoS2bDAeDbGyXmJTdVhkMbYbFpsNh1msxxtq6C1waYkT7HpFF5+sMVXLlZ4/3yMb7s+xGyWuxC776lf9aNVi3VDYg/bRmPRdO5+HwwIM617g3FGHLuTbY/rMzK2e6MM67pDFFHz+jiO8K239rCXp+AWn0xQppp6DRYFkSJyCYskijCMCe+UNtGmVdCyIcwsu5YNwifDlPJGUSYUQWjqj7PYtoGnZty8TGW0k0SBm8s+KmJYicRV4aCdNqDdhPW/uYWR2BlpFPekoc+rld6ZgknkK7oAH8GF/F12OLjogdePdBuJN2Kufa/wGemQGsR8SmG9xd3iCR8ZsgDF4xjvqVJFCJGAjOH/bIz5x/bhR0KIq8aYIxsSH9vH7wG4Ebz9OoAHf9Lx+R67XSyKIIx2xfSU2KCLo5wShnCufGdDAq67ZOPXaYPW7vYcZjDA23ADKuNJ2Rwic3jNx995DL72OU5ipFGEy6MEXdejqRsnj7VerNF3PaSUqMsaaRzhynyAa5MUkzRGlkicrRv8r599gJe/8ICA41hiebZEnMQQ6ZT6HncdEEWIogi66+CYtJxlBqwwbB3QPEDGNI6BuiQPT1PTcGgVGMDeL+BQ1JTxwra2N8cmWpIU2C4pw2wrYbqTI2A0RzLfd535unqIJEtQbSu07QgH8wE2VYdnrk1xfFFCCIHxOCXDk0RYbRoUWYxBFjtV66vDHLcuj3Hv3hJN05MH3hJud7btMRvEONn2KDuNslO4PR3ivGkxH8R4a9ESdphTG4HTTY9eA0VKKjvna6ICVVWPj14b0hyECeYhLeawiVmrlauT57B5XsRIEumSZjsJFL6ugDeUAn5jAshAtjWQ5tBao2kUmk5h3fbYzy1W5oyOtglEgSS2vFt4I8Kd9piGAwspDeJ4BwvkcDgSwqlPsxdHuocanfGteqNgjTDUxBzPUHQiEqw4TpUyJPslnVFjY5bba8VcwxheiFbYi8teaq+189yloPalVEoIlzR6nGrZwHvLMgsAPw/gFWPM3wue+icAftL+/ZMAfiV4/K/ZbPPHASw5tP7GnwHH64ssTsdEa96xchsGaEMisqy8y7tMGmStSFJdo7UcqtKGRLw78qTgCpWctduYbC2E8xDCwZeeJ09rEzDDNEJRpIiiCOP5GDKWaDa08FXXYe/SHHWrcDhK8bkHW/zmG6doOoU0jvAdt+d44cUrePHFKzh+/R6aN15Be3KEZrmkzCWAOI7p70hCJKnFqwIZL4HdRaatZ8jcQ+edKERJYrObgbS9W8TB920qej5OgTSHLGxCRcZAkkPuX8Xgxm3qB9OU6OoG6y9/DtWmwnA6hjEkD/bKH30NxgDjIsXDsy1m4wxpKtF1GmdnJY6PtyQEq6hl6MmmR9UrXBkNcHmSYjAgpR9KNmmcbxqsys6dZtWRF3NaN8gl6S+uG4VNQxigjAQGaQStqW/yeJCgtt5plkmXXAtrhDtNVRFctRLWzbPikctGW1xNRCKoUAm9xXdZsGHSyxlNK/RgN2Hy6szOuuCaY/bKWL6LSyQB2BphMpzDJHaJl3AOS5e48K0BOLnCjoTBLtWms3X/DCexuESn9A4zpFY+icJYJRvcsBoMgGvrQB36gqlnK8CIPuQdGi6x7W34zYmVx+cfvjcP8XsA/BsAviCEeMk+9h8B+C8A/IIQ4qcAvAXgr9jnfg3AjwF4FUAJ4N98rydDbjNlcoXwBev0nNcv5Me12aXK+KJwX/zOtdG1VbMJiaWZjBwRl41c1StHOfDClr5OWoC4h8b4ZuJlp3FwMHTfY7OuEWcZ+rpClJIBuLpX4PosxZVhhhvjAjISuLss8fLdFR48WOPua0fUtP3gBmZXDtHWrQvFms0GIklJYmqzghoMySusrSyXgdVbZHqHTfFxfXNg8PTqHBjOrJeod1+zg31xqJcgHgzQX5wCaYFoNCWF73EBAJCjCdTiFMPpGHXyAcRpjO3xMQYHB+gW5zh87jaWmwbFIMHTl8dYVx0GqcRTz+zhYtsgjSXyVOLovESRxVg3CkfbCs+nY3zgcIDPXR7h9LzCalVDKYOj4w3GN+e4d1FjPkywrBVk1CINSt72hzStt62CUcAojTAdSKwbjU3dY5DFOKo67O1NkFs1aKavsKHjSCJMWAA+3IsE1RnLyJbuud1SUhu/MKHCg+XUgF3CvNFO9aase7S9xy4rm9xhqhmtA+29KuzyAXdxQGXnr69kMQCMxc15nnP/E2PntxaeiB27qIvLC6lNhIx89Q5fj0jQmgpDez4/J/BqH4Mg5Wuud+a1zdAA45jczpRVcxg/BShyDMUlHsf4pgbRGPN7+MZG+Aff5fUGwF//05wEY2jSMFjK9ZvMotdQQSsAbQyKOLZhhMcSGH906h3wgCxliemL8M5D7Ql8skUbIq4CHsvgm1H2yobOcN4pT8KDIsXeJEPf+0CBoAAAIABJREFUKzy4v8Le/gjVtkLfNJjuTzGf5xgNEvTK4GjToNMak8Ec53WL5bZFWbY4vHYI89QBnnpqjCiKcOeNM7zwwmWs1g1WqwanjxYo1yUwGFL4XJUUwirlq1ZSq2SDyFevsBoOY43DmfX0JNApLx8GeC5j6H0q2wt679BVVEQyImw0SzG/NMdp16HaVtAPXoXqW+x/7HuwOCGh3JMHJ5CxxGiUodlTjm6TSGo2dbaqEccRpsMUSRzh/qLCjVmKg0GLbzmc4fmntrh7f4XRKEPbKhzsF1iVLS5NB3i0rHFlNkCnDO5cNIgEcDhMsF/EuKh6zHKa3qclldK1NtG1rTpcvTrG4TRHbgUSGA/jxuy1Uo7zxhumMlT/mwiBTlnaViRc10CaOG/DY42m+2E0nPAuP8620hhHVWqaHspihxDemIR+HntFHMpG8AlFwCs1MYUNQGDcfSIoxBRpDXC7DF5rBn2vLK/QMy7YU+MQnSlwnIFmDQ1tSNCBr10kxI7BYY+RssgMWXmupIDnQ3r6jTe2uYxQmd1yxD/veCIqVQC4ovQucJ/5ZvFjzHwfxHKHMvDOY3mPjrljFAqZnZCgUdxegN7HHiHvakw2FRAoYok4isirtJk7Pp9cRhikMYbDFLdu7+H0ZIU4joFyhf3DCQaDBPfPtjgYpnh2NsTt6Qhnmxad1jg9LTEYJLh8eQgpIwwGCW5cGiFOYiyWNe7dvcD7b++RQEQsMT+c0+LjBEmS0g9zDdvaXwg2blahG3GCKKgBJQpN70NqHjJxWeVoOCaDmNqa7K7HtacP8J3f9Sz+3Z/4MOIkxo3nb+B7f+BFXP/uT0De/CAuji+g3voyLn3gffjgR29DygibDbVR1ZowrmXZYlVRgiOxsk7GEKF6USmcVA2SOMLzBznyPEYcR5SlLltMhymOLBZ5vKqxrBRWtUKnyFtf1ETg1vZe8wLXBjZJozHIYtw+HDrydW3bRQxiaSk2IXPBsxRqRZ9Dzai8GksU2RrmMFQ2xmfsw8fCUNkmtowx6NseQgCN8ko67Fl5+TvP5wvXgA93tcO+w+EZFUHSwoa3jJ/zcbdd73A7aSGBzpYtspAEiTkLV0JnDFWrcOkgw05MsQEIumIMPlx3bOA5EcPfg17jDWFY5xwJOEXvkNT95x1PhPyXtthMGsF5da3qnevMoSy71SwAFk70JKJmNhzGSjujIthMm9YorMQW02d41+P30+SDOyaXB3GIHIpA+N2QSKlX5wOihTQK40mB04cXSA8uQ0qBw0mOj9yYoLACE8Q/rPH0eIgXnt1D0ynce7hB3yv8pQ9fwX/yP/w+3vfCU/iv/+pHkCWkE/jSRy7j7/yDl9A2LYoRhat1WQOwyRaZkBfI7QoiYfmGijLSSQp0LXScvJMvB9D745hqlSNBXmOS4uCpA2ilMZkOsF7V+Bs/8SH85hePsTfOsKh73Lo1x+kphbt/7Yefx8P1TXz9aIXXXr+M06MzHL9+Dzc/eBvXr0+wWjVYrxsURYJxkSKN/QIoshjjAWkdHo4oEaC0wXxAG8163WA0ShFFAqfLmpIwqURlEy2xFKg6jbbvcDhKnDf0cNNBGaDpNLZ1BykFmkbhxqUUz+xlO6EdGQvtzomTaUzvktYHU9ZbK22JIqxB2MEMQyVyY1e8C5m9DBlPNiZ3U9mjcW9jKIjmKs37UBmGCdm+vn53REJA2aiKvxdn5RMZKMsLb/TzWLqeJ256WCPE14U/P3GCF9z2168ZxjKJ1eEpQ7DvrbWvAAuNmoDPYLMxZJENTuiwoEXYyuBxjCfCILKyCBsYFrXki8TF6qNEolEalVKeo2RvJOm3+XaG7MZz/1rWQdzpEhbUNXNtNOBvOACsWt8Hmo3qJthB+XW39zKs6yGORIk3Xj+l0qi6xXSaY1V2O/iKMdS8qDcRltsWTadw4+oYVw6H+MSNfdz57/6qy8QBQKcMnj4o8P3/8SX8yz/zu3j04Bxaa1cFY5LYlo8JmMZSYxKLafYdGcbaKmy3Vs2beY0hn7HvrdK3QpxnNMlrCsfPTlb4z/7t78B+nuG7f/j9yBOJ33j9BJ/etPj3fux5/Fe/+jV8280prk5S/M4frXD16hg/8J1P4zMvH6GqOkefmUwyRJEgxewhGbhV2WFddYhlhHkR41KR4WCQoUglrg5zPPfUBBdbgheSOMKl6QCbukMWU8Y4iwnn6pXBfJjgdNthnEmclT3yJMLppiPvSBks1w1eeGYPyhhMsthpAXZaOSPAmU0e/LfH52iRblsKcfvubeo2O8YwaNUArgvHbomfHVprKEU9aDiZUvUUwlPCQrnEIZENfOVWaaWxuMCAKWNOrssSmDnxwRt/Yo0hJymY/tbaqrEomOMhFtlaSKq3EZIycFxedxmMbzLFuD07IQBQWEocG7XeGnU+j85CZiHXmNYoy5vZdfwYPcQnImQWAs615gvhlS4sH9DuNNRr1t+kXQkwuuBsLNkRapSfLAyeMweR3Xl2+wHPbAkpPLD/c4+IUUKqzQzwklQThTq55SNGMsIgi3F1r9gpD2x71m/UePHGDPNRhluXRvgPfuBZXJnllEXUhpordRplq3CyahBHAn/vX/swJvMxACJ9c4lgnMak1M3hmFaA1rvKOABxCQ18phMg7zGSiAtqJsUKLNkgw5Wn5njm9gG+97tu4+ZkiI/dmOPF6xM8e3mIf+fjz+DX/+Yn8PmjEjevT/G//NbreHYvx62nZ/jXv+cGnjsg0YvLl0f42isPyXuISWVm2/S4e7ZF2fTYG2U4nOaIJeG1RRzT5hEJjJMEh+MMD0+3kFK4PixFHuNkVSO3XqKMiI5Sd5SFfeuixoNFjdMNGdpWacxHqWt4/75LQ+dZsbp0ZalYxsBtdszTSyIP5rPX0/bEj+RmVo7XyWHx24nZwDszz0GWGbAhPXy9MjsIoSgCcw/Zc2RVG8fIMj4hCMAqaVs8Umln5NgQCZCB4+NQWG7c8cLjeAk+4ahuBrv1xBxBBV8Lnaawmx/rtMay6Syk4WlObAMYQ2Sck3mU/N15Y2DB28c1nhAPcZfZzsrFFMoGXbXs7saldYBvjMMY1CAmI6Wsu0c3inb1JJJeDUfz815yyfdttuoaNsEiBE2YIo4tYM2JGpKRkrYF42yQ4Gv3lig3FVSvcOXmFcxHKaZ5jOuTzJ0P78JJJPDUJMH7Dw+QxREmWYKqVShSiQeLClWrkCcSw0xiPkzRK41RkuDq1THKTUVGN4qckg6MpsRK2XpOYSjQIG39c2O5iVbIIckSdHWDvifRh3g4QpqlVGUTR3jxmT18/7Mz3D4YYZjHtLB6yjRKIfCf/+j7sa57PFrW+NnP3sWPf/gyro0GkKLCx1+8jC/dXeBjH3saq22LREboBE3uvVGGa/MBWmVIuSYhdkGtehiTuNK7cSZx66mJk/baG2W4e7ohFZumx8hSaYosxqrqkCcZJoMEp6sG2ig0dkPQxiBLIiQywtVp4qILVlgPN1oBAWO0E0dN7MLjPsYAhcxaG/IQw40ICIxhBPJoIsAof184E616r3RuvHPATo9jVCjjIqc4iqy4sfdcI8DKhdHGW/cKme1B0wSyYNI+T10utbsGBn6tkeHzTA1OaHClCwCYgOpTxBLrtnfHiiz2SC0FdKAj6Zu1UUUYe3ralsUSPa62XEdikRjA4qO8AbCzxGH74/MPnxCDaMwuU33b9SiS2Ia9Zuc5Jn2GqXf2HsmjRNDrVQB2t6l7DW7FaOCzclKQ5ltuDRt7DGGGjoUhIguOc4lhEgnAEMmbs9ijgnp2QCvs7xeYDFI8Pc9IOsyGQK3SNsQxuDJKcTjIMUpI1LRuFXqlccmGlkob20jdIE8kDsYpLs8HeCtNMJ6NsVlurPQUEKUZ4YlGk/hCOgDqDZ2Y6uEaTRlDddFZAaiOHEhB5G9RDFGMC7RNi/FwDGljpGmW4HCcou01FlWHTmmsqx7zUYphJpHFEW5fGuJvf/I5bJseb12UeP/e2Ca4gPvnFabD1LYpJQ/50iSHMkCRRLg0SqxhJNhj2/fYF6n1/miedEo71RqlDc65TWndY2+cYVm2yBOJTUPGiDmCaUw9os/WDa7MBtgfJhhbJSImBDNG3GsNRD4KYYKyMT7plsoI65pqqcuSatbBlT/vEOplIxgYQwSlkcwEiO33UgaZJV6zKCx7cuyNsTFIZITG9ip3SQi7psIaYY6wwga0HEIzlxfQ7jrwvFc2mSIC75O8VMZV4WCq2GaKk8iLLvcwKBIZtFzw65jPl0UkEGC1KdcrG9ohGJ7i93MIzRqn8jFaxCciZIbgKI6+aN3rnSJ1uoC2ebzdmUJRBs6sFbF0WWl+jhU6fBtDf2Mjm8VjDITL/bTxeB9jh8xfZJc+sd6kEEE3NClwMM7RtR3y8RB78wGmA+LWKePVRSrFk9jgKycVvni6xksnC9xfVS5J0FvMjYywP/HJIEEsIyQpCc6yGG1fVW4CUYIkpZpnVqRx3d5iL2PPHERLyYkk9Xxp6gbFuKAGUjdm+J5bE1wfF1DaoOk1ZsMEWRwhlgJl0+N807q+ybMiwdVZjpt7QxSJxPv3RpjkEvNRijiKULU9ZsMUwyym8joAi6pH3Wssqt55naMkprA9idD2BCEkMsLeKKOQz9Al4VYDXa+d9wIATaswymMXoa6rDl2vMcqkrW+mVRQqTHsw32dfOavJ3hKHrMYYrKoedd1DMQc0/BEiyDrbn7714TSPUNwXZMQ75TdkNk4cLqvgMRaErW1Wlw32MCFGhAoyzszSCKky7A1zwpJEGCQ6m0TUxiCPA/J6EEnxe1sr8sDXLxxJJJwxTy2ToLO0Hl5b/DkhbYi1JjnUZ+yT2SOUM1Bu3f3/r8mUoeqQWhsIQ+ETexZUGUCXqla+6F4bAyN8pph7unIGjqta+IJ5sUqf2dTG0yqM0bvM/JD9LwR6eBIpCVUaxIJcegbd94cJ7l/Urgzv6rxAkUS4MU0hbdjN/TmMIePSKYMvPdhQOVsqcXNe4HzbYVYkDlhn75MnzGiQIEkinB9vKVyzBG1TbSkUrjf+2moFdLWnf5QLYHoJWB5T6JyP6HXZAH3TIh8VtLkMc+R5gkmR4rnZGJuWEgdZTCTkYRZjNkzthGYwn+7XuqJ67CyRuJrF+EvPX8ZxWePzj9bYthrrhjDdRaWQxxEORglOtj3ymFSo2aPplabPGUjMhyQAcbKsKaPc9sgSiekwdeVs25qMrTaEw3FFSxRRdvLSlDzSvYLaO2Q2kogE0NrkStkrp8HHuBvNF1swAF8q2iuNvldUF87GLrzuO1lmseshurrxxOGKSlEfaZL9VyhilvwCAOHkuUID0CiN3LIXuIKDDYcBZYzLrnfv4V7KrtojtvJ01lMrux6SxRrgoyQ6Ax9ZaQMoG30lFtcXkVfHDpNSzPzg0WsDGVkIQ1KjNm3XBdPdIkmhfm45w7xmjQFYGJqPFW6Ef97xRHiIBtz8hv5PLM+vsYx4Vg4OqS4s7+V3euMAcO8Zalfo7isRPFjM/EYPDpPEE2OJ7L4DvlsZg8VpUEfJnu00k45QO92bIBLAvIh3is9DEFpGwOvHGwL8iwQaNNFqmyQQAk6Vmb9nLAVGmcRqUaJabYh3OBiSoQMoVOZyvHJBxrF/Wzi3eES/ZUzGUnVAtYFMEodLTiY53n9rju99ZoLZIMG2I8Jw3bH0lPfAlTYO9zKGkkF0HwU2dY/7mxJJFOHDl8d47iDHpVGC2SDG2abBeUkahnlMHo6M4PT0eBwMU4xz6apMlDYoshjDjPbzQRpjWxOWuKrICGptS8IigcW2QSIjajyVS7dxcjTBMla8YbJnyNUbABy2bAK6FwAKlwGvIQnseoUsxcaeIf/WCjuVLLZzX9dpnG1791mhICoXJYRzkriAyoX8TqLLzlPGEuNIOG4ge7hcmFDZ3iqMH0b2PoZrhr1ofpzFa5luw5xAVs6mOUuYvjHGcX5ZkYergsqud4Rv5hq6NRVkrZlszoa9U9oliB7neCIMImN5XKe4q4ZBz7PLHapZh++VgmgJ/Br25jKrRsLK1ywGATDWCNe2kXFIw2AuiKTKcu6+kY9xgrF1sHtlFqvK8gwfeP4ARRajSCLMsgTa+Awhe55lp3GyrPGVNy7w1lmJLx6VaDqFWAqH3YSTUkYCx8sGb55scXFyQScjJXDxiAwbQFlk7o0iExJzjSTQVn4BcpjGXo0i7URVbmGMQV7kOD8v8UMv7uOkbN0kL6wBansLSYShigXSIyEwymP0ymCx7fDV8xXuLCr82tdP8YXjDc7KHg/XHU7WLbpeo2opXE6kQCwFrk8yFAkns+g65DIibqG91l2vcTjJMcwTJ7ff9gTe54lE02kMc8LkOqXRdL7+t0ipVQGD9LwIW6WCaMMbR5at5znAoR5gEQj2ThiS+Eb9U3aUcMwu7cZ2TdRKo65aVK0Cq14DlgERrBWu2wdYCUfukJlZvFUG1kIb+p8hCcmYODgR6aW3uFwR8KpPyhnCyBnGsLkVsz94MO2Nw2lW1GGvk8N2NpDsKHAkx/Oe1wHL8hnAJYNC5sbjGk+EQWRDBXCtpnHufvgagPCOsu8d9tMbbl6vrVHUTlNRGzJYvTEou95N5rDPhGuUAy+N7vBu4T0zLqrn68+0DC5hIvc/wtPzHIPRAHujDPMixiiV7lhlTzu/spOp6jROTra4f/cMb9xf4sGiwquLDWIZYV31pI1nPcWyVXjpzSVeeniBr9+5oGbxfQesz8nIJTmweOj7rHDXPM40JxkZy7byzwHUAiCSZFA1qXpfHF9Aygi/+EcP8dZFi1Ee48a0wB+9cYE8iZDFEZpeO/A8sp5s02ssyg7LssO26XFnvcWDdYs/eHOFOydbvHXR4K2LBtOcBFyHGRGw755ucbohD3RrG9hzZJBIqufdL2InzMA0GqbaAMDhJMfLb5whlsIZahY6eGqvQK80bs5zXBmRFBiLJzj4xd5Xro9l8rI2cNFG4+AOMgBJbFVutPHXk4cNg9+1OgUIvESuWOlJVLjtcLKqcV51zmNjCIg3eW7uzrg7e3wsSMIeLn8/Fr/tLfUljKrCtcdeHIuqeKNjHO7OOLoB9zjxyRCW6GI4ij1VNsbGvmZgNyQBOAzR3Qdj3OeECR0OxQWIJC5AhrHTGk3/LvSmP+N4MjBEu6A4cwX4ixIJ2DR80A8CcKIM7CHy7sJd9MJJzuBwY72N1KrlhJ4mJyQMSBWFeV3hZ7I8EeAnk9d5oxv4+btLHB6OMCkSPDPPMExil0WPmXQOupmpjLBalqjLGvfvnsMY4DPTHK3SeP98bPXwDLaNwtcuVvjlzx/jzQcrvPnqA/RHd4DxARk5bkdKX4SMW5Jbis3W6xvK2BpJa/Hbil7X1Q7fapsWV5+5is1yi89+5hzffutj+N07pzjIMxwUKcpWIYvJExPuuwNlo1C2Cp31Ho/LBifbFm+eNwSfCYFl1WKYxag7heNl7XDGa/tDzAYSVUfXZBBL4mpq8vw4m1i1CrNhivNNg71RhlhSVr7rgTSJ8K239iEE0MeUkBrmsfO4kzjCvJCO7MviIOF885FDFHiPdoLCl5KyDaxam1AJk1TBHPHzW+ziiUzD4deSZYDuezRVg0enWxyvZ5jlMRolXK0vwUJ0GK6576wRSWLpoIvUbhhUThcBmvqe0ObvNUAJ+yXtgBCLY9EINrShoAIZaR/GG0PMDjay3LbXKdvbaxga4nAwBNaH3q3hDc0zAPidXF3DjI/HScoGnhCD6MFbm/aHN3AcLhPuFrmLFdZqeoEG2zzH7WAeGOeaY2a2R4K11SLXijEscudog4H3JKJaTHbl2bUmL5RpNwJ//MWH+OTHb+LSiKgdLNVe9orCvwAAB6gbX7Mp0WwrDIYDfPneEm8cb/Bdz7Z4ekblcZ+7t8Gv//bXkeYp3vfcPl5pWmA4J2OXDW0SRe1mLDurjxinu/2Vuba52dJzXU2JFebDNTWO7hxhOB3iQx+5ib0ixluLGsdxi6vjFNtW4cB6WeM8pvsiidIyGSQwUuDN8wqndYMvHG1RtwqLTYthHmM6SLG1YrAcfjPNqO0jDNPIEYs5TG97bTHGCOM8wdm6dr1RtDEY5dSHmfl2s0GCC1szvakNhlkMbYBbBwWGqY84HAwhyChmMqKEnoyw6RQmaWxrfX0ygYyHsK1ILZ+17b1B/JPG2ytWeB3zglYdoFOoXqGqepxX/Q6UJAVcxQc97s+7U9pRW6RV5jGGNnategxiicgY9xqHCwpf38y4JItJMB5vBGWxTSQcdt9YvLOxwg9MVA8TnqGZEiBDpmyClOX3lGEDalxC0zke8B4miWj4wgo2+Ikt73ucJvGJMIgAkFnw1QCWSAqkMnZSQ5zV4oQE4L03njh8YZlbxTeXvcnQSDKRm3s2cBKFM6acfeYQHkZ4ErjYbU8KkHexaRXOHp5hWjyHPIlcCD+QEmVP3EqWMxomMf6fN9fYLDaI84xCYAC/+xsvAXGCrzx3DaNRhvPzEuuLNYaTIbTS+Mz//XWrXs34n9cGdA3rw12TjWTY+Y0xLH5PW9Hj9Ya4i49ex7Y6xEtlg+evTfHqgyW0NkgSidtXxvi+Z2cYJjFuTgqkMYmuDlKJk1WDX3v1GBdVjwcXFRbb1uFY55uGMsCasrNNQz2Nm44SSGysUhlhZHsU8z3+ynGFK+MUlycJDAzqViFLpPP8kjhyCjGd9XR6QRL44zxGr4EbVjWbhQFCRgKHldwsaRBLbC3EIhEqw9CcYAOw2LZUTx5uOKxsE7Z0DfHCsKSPt1Vta9A1kbw3mwbHyxqbtnCFBnTugDK+tSg7D+x5cb2x0kR5jqVAZJ+PrfHgroa7PU6inVrmoS1A4GiGJbnYceAhbVFDJAQy6alw7FlLQZtHZ7y3x3xC2mTgHAbedLgSjD101x4kcIBYK5FlyR7neCIMIit5sFudyl0XmgfXTTLIy94EA7IMLPfa7Ii3cNPr8HhhzwaXyRMspa4sJcdAG2GNpMfMaqV2DPDGZmB/77UFbr3vGj5xc+q8Uc5OuslgjfNZ1eKt0w1RLdoeURTh9OgUw/kMTdXg7msPYMoNkKQY7s1w/uicrkFdEV2G8UFefJxIiQR5e+GCi2yjKK3gREwBH67JhJ6PJHmOoz1AJugXp7h3toVSGnfeOMNsPkQUCfze5+6jKFJ86/MH+K5bE5xseuSJwIMVYYeLbYtnLw3x0ptUQzwpEhTWU1PGoO7IOI8HCRmaOMK66THMfK23AVVeEC7ZYlP3+NjTYxyvO6p0sLFjY8P0wwn1Y1bWO8oTSUmoVYO/cHNivy41VM9j6aISNh48h/h13KjdY1y0eXLv76oj7UKqEDKB8RP+urvrHGSfd/oxc8gsHM6olUZTNXhwtsWinuBSkbmX8wbvqGWS+wv5UDNcL7HFAOteYZhI9z2YUxjBR1oRKOObx76ai9/PSUmlSYAFYMqM91jZ6+yDRBAnAjk0BzzlxhdP2EsDOEdFG+NahXjMftcJYeI5H/9xjSfCIHLtZqcNRinxppggCoBuODxeBYst8s3iDDNjEUyqZhdbhhPJGHczOJvVW3l2bozNO26YRXOKI/YY65aUdZY1STaNU4lX7y5w7eoYxQ53ikL4zlI7nDoJDO4/3EAr6tLXlhXQ1uiSFFFKiyCZztDVDbaLNaI4hq5rv7g4FFYdoFsyauypcMc8Jl6zhygijzkK4d+TJJ6rGNJBtMLv/tpn8dQHnoWUEvv7BS4uKizPNxiN9vE7n3kT/9dnI8xmA+ztDdB1ChEnqQzhRm2rcGnKDaMMqqZHGkssSyrjy2xGubOczGXToYgbXJY5ut7W2DYKdx8u8N23Jy7bzVUqTUceft2RIvl52eGZgwHOtj2enmdYNwrTQRxUOMGFu+w5AUxvEi5Rx/gyY2ZhnXsSRTjZdqiqzpOyw/aj/NsZOuPvCxvFHfEHuZN0aaoG222HZa0sD1U4snJqkypc+08erz1P2ySeNQ15/kc2+dFayIY94lySQDJDTlQdJnaSSqEXnVvZPeYBCniPm7mPmfT4I8MNjIFGAtAQjnHB703gucJM1s5k5FSm2FiyB6sNUMSRw33Duu0/73giDCJAWAi7ynyhNERgkOBS9Zz5A3wZnecYeu+RhwulQReVPUaXVQbLxPtdaldHz7hwikr9NMYpVZ1cst3ilDGoqh4vfmiKy8Mc5xXpHa7azoH1PIFapaA0cPPaBK9/9T5UUwPlivBAmVArUynRrdeQxRBqu4YWBfHZqjV9KfboYutB9A1cXxQO3+LUL0IWgo2z3aoJ9g658b0xFEJzm1IAD776BuLRyG0GXdvh6P4FxtMCVdliOs3w5psLdF0Pow1+6BO3cO90i6cPRpgWCYokwrJW2NYdRnmCVdViWqRoOoW6Izn/8SBB2xuM0xiZlJbTRq0BlmWLxaLCK48q3JjlWNa9aycwLSjJUmQxTjYtDkcpjtcdntnLcbbt8b7DHBFs9lgZpJLuLYeMHEb2xiABnEFgX4SNYqiSpI3B6abHet3A1BXdl7cPNnTssbnezHr3ecZ0AbpnTYk+T1FVHS5KaqcwTMigx4xfWiOhDND1ynl5pufG88I1j2evsXebAM/EXSmuzvhyWAC2ukQ6rDK8DiKyWorCn0coPdZZURRh38OyYJw45aQmsy24fDKCF4VmRR4hvMHm5I7Rvr1Ca3ar2v6844mg3bClZ9yAMYtIcGcx43Z1Urbh5vVevVcHF43D4zBJwuG1UwixnMVWa3BXv8xmONmAmQBP1PbG1RZjItK2dKFzozRWqwo/eHvPLbRWaWy73u2uZa/czZvnMTa1xf8Yb5KSamL7joyklFDrhU2ClPQjY58t5sFhc5xa2k3kjKs7PrC7ODkLzeF2eLw4BQYTSrbYTnGqV1icLnBy5z76rkde5Fj06YeLAAAgAElEQVQttlgv1vjSy/dQFCSWcP3GDKuyw8E0xyAlTuC9ixqtreHeNj114LPfvW2p9K7IYiRS4HjburLFqiVcb5BKaG3w659+EzfnGcpWo2oVmk5jVXWQkcDDiwrHyxraAJfGCcpOYa+IHdctAjBMpeW8+Ywo02/Yy+BQLFQ5EiBhWObLlb3C8bLCaln6jYU96xArDHAv5wGG2eYw1A7+Vz3Jim3qHqvW92hmgyzs/FIWQ4sA2ylPou61gwCU8YranBnulHZhLlVOeW/ZsSW070nEUZIXqqVBArGR9fQIZiLBCe1ew/iitGRv5lZ2WjvZMjbuDhcFcxjpujAZnb1V9t4Z4wzJ249jfFODKITIhRB/IIT4vBDiS0KIv2sfvyWE+H0hxNeFEP+bECK1j2f2/1ft8898s88woDCGeVI8KQHy1lilmo1aSKANU/lhHTNzsdjlD7GISAiHG7LXpq1RK/seqSXk9tab5BvCcud8LA6hGTyezwvc3h/ivKKuboumdTt22EiHe3QcjHNKpjSWG7h4BGzO6P/tkpInceabw4cGDbDcwR47/DYOhd3fsf87iv1rVUfv7elc0Tc+Cw0A2wv6aSsqCyw3aOsWcjBAmqdo6gabxQa3nr+KNEvx4O4pDg6GuH9/ia/ducDReUlcQimQJxKrsnNe1rrqkMYR1mWLIo8xH6aIJfEt54MEndYui7hqe6y2LZq6xcO7JxglMa5OSPmnbnt3j0mFh4QinpqQ1355nNiaXt4Id4VIe20ctsb3kyskeB6ltiKK6Vxlbzv/rRvKMPP14rAY+MbkbOCd9yu8b3YopdDULamK18oao8hhZVyRIiOKWjTgDMQgkS7spNMyLlxmXi1rIDqDbz87VGHixxqrquMSkfDrjtdhqFzN6y10PljPMYl8soW9V8ZonViL9l4jlyoK+z36YG131jHh7/m4xnvxEBsAnzTGfBjARwD8iKBuev8lgJ8xxjwP4ALAT9nX/xSAC2PMcwB+xr7uTxxs6FiGnDNQvBPyhGXVF76ZIUbCk4VVaULsg9+vDLcrJcxRG9j+Gdp5gBw+M/7BgDF7jXwzeYEwSXUQS9y+MXOlTI/KytWEwh5jGHuEIo8lru8NkKQk048kI6+NQ9d0YD2PHqg2vtIkDGkjSe9hzNDdVbnrobgG9sJXriQ5GVtOsoRYIxO9Jwf2vKjzHqo1VNui3tY4v3MXxhh89QtvYjQZYDKf4Py8wvGrd1DX1IflpdfP8Pk3zrFpLMlYRhjm1IJ1b5Th0myAYZ5AyghFKnFlnFrCu+WkaoM7FzUeWqzVGIO/8wtfwPVZiuv7BfbGOaZFakN5ODxyUSk8NUkpKQA4KofS2lc5wIsGZDbDz3OHcWluQ0odG4Wr7324abHZtFRHHvaj4Uy+ayD1DTKgYWLFaH8M60VGUYS2bnG6qHDnvMG666GMp5KFczqx1Vi59AIU4WAuLzeYDw0hw1RM7WEnw2e1iWbDRhDB5yfBvOb1wP8z3s+PG+N7MCdR5JXj7TkzlQbwvZ0BS8aOWGFIOtgrl9JGaXRej7PJ1Dc9kqHBagGJ/TEAPgngf7ePfwrAX7Z//7j9H/b5HxTiG80M+xmwTbbtRfEKxfR8q3yGV1ragDbc+0E7j453f/bqAOxwovgGVRZr4XaH3B/FgAymMd5Ic+iR2zBeiHdSbmBf+8Mv7uPTd09xZhvVM9UgDEdCT/U7b0wQpzH0ZgmnW9jbBAnXGLNXJ952q9h4GkPGM059GAx4j5KxKyHs64PwGiAPMh1QeDyYALPLPiMddoZrSjKKRqPfUvZbKQW9XuDRvVNMJhmO3jzCxz75URwcFHjlS0d49GiDcZFAa/IKy6ZH15OElzFAlkrsjTNXF3tWdhbvMuiUwcOywmsnJW7cmCLJqKH70d1T/PJLj/DBywUOJ7kLAdteoVcG51WPg2GMWZ7s8Nl4fvF9YSNp7PO80Lk8jb2RsG5ZWH7s/SVhmtW22q0GMsYT5OmD3xYW611jGd4fvt4igm4b9F2PBw/WePNkg6bXO8KsrL4Tnlut/JzvgvkvbCjNc5fWBByGx6Eqi6P4KhThnmcDpw2c0lPYkpTDeKYChXgr/zCuqIxx0nehSAWfbyx26W78Ff05WNEX/n7wlM7HMd6TaRVCSEEtSI8B/CaA1wAsjDF89+8BuGb/vgbgLgDY55cA9t/lmD8thPhDIcQfri/OnffHrnQYMqeW1Mm1zvw4GSs4PIJ3Ob5A7Cmye88/XsGE5Z+Eu8nsofDNrm0JYJjp4p2q0xq1LYwfJzFGaewmaiqjd2CZAJySCuOOo/EAcjwjqa4kA4op8QE7G8o2W4/vschrkvmFxokT9vBY85DxRE6+MLaYDoLHYr+IVU+eZ7myJzrwRrAprW6f7fDXVoCgmm0MRmjKCq995R5G0xFe+/oxjo5IvefgoMCVeQFjgPkoQxpHZBSVxqbuEEFQoiWTSKTAh6+M3eLka7bYtjg6WiNJYly/fRVt3eI3/unL1GZgRHQeThwcTnIoGwaz8AHAPDq4eaO0byFLz0vn0fDiHibxTtKNw9Rt1+Ns3WK7rkjlRoXCDZquvepshjko1wuN4nsYXUO47bbuUXcUHrK3+/bBGCiHpZmMuBbGhaR8HcIaYl4D7NVlsXR/v712mY1TbKMlNnx8DA6Na+Xr9RlzlNYoC8B57exxMuTEERqXDbJeI+AdnU5bkWZtdmh038Tf+lON95RlNsYoAB8RQswA/BKAF97tZfb3u53dO+6jMebnAPwcANx+8VtJ41QQZ2qWpbZe2fK/tK/pZH4TGylq/0g3ehDTDeEQWgoqkmIyNJ8EZ7J4J2TAloypACtwvz17BsDtmvylmDXfCc+65xDbCE8c589wGTVr+LW2Tc6ZvlGtKUwezr23wSEu4MMrNmYsMBqlnmaTFkEmWXsDyhMnJGWHlBH+LGuAo9GUNBezFH3dUNJnu6LjNSWacgWkA8SjEfq6waah9xWTEWQs8dUvPcC9e0vs7xN/cX9OIfL5ukGWkLhpbBfytWmKZdOiSGIcDnJsug4XTYe2J1Xqpm7x6GQBVVUYHszxi194hB99YR/DNMJkkGBd99g0Hc5WDb7r5gSxvbfDJEajqC+JE/kQ3oiwZp+yoXFkWAzVN4jnnj+cKHvrZIPNckNYL6vcsIfH11n1nnaDd/Hw3/4/YO8DbTw0NzSU0uiNF1xgRsWOFwg4KInl9SO4AkHnELTKYnbKuKRgqxRE7GuF2WFgwRP2rlmxhhkgXN/N0R0nN9lwMx7pjGnwNUMcl3DZHsMkRqdJqyCVcgfjV4aUyikXYNy94CKJf+EGkYcxZiGE+B0AHwcwE0LE1gu8DuCBfdk9ADcA3BNCxACmAM7fw7EBEPt9YRdWJMSOMeSSJKcCI31bRb4JngkfNLUR3PnLM+F7i2uECZKwwVVYj8nG11MYPNZpAFS9xlsLotncmGYYptKRVtnN54lhQKrGAnSeVdmg35a0sFTvQ1kmWhvjBRuMofagnTV0gzEgQH2atQZa21EvstnqbADIxFXBCEFtREUkfP+VviVjy0ZRSmckddvAmBSm7yHiGEbZpEteAOUaGE4BrdAvzum8mgpyNMGV6/tYnG/RNi2m0wH+le+8jgfLFmcrUuT50I2pu++JFCgSiUkWY2JLHXlRvnpaY122JJraksaiyDJsF2v8o3/4aXzv3/4x/Ohzl/AHR+d47bTBr3/hIR49OMfNwxG+79kpxgklaDLps+xD23OZFz0rrvtQzSu9JJFEraw8Fag/+P1li+PjDbqqJu+d1WvcRNbW7cIu7SYcb38sDJ3tPRCRQBRFUI6LayBhnAEPKSgaXtGa8cBwhLCRr7ohAdkB46dBlj2s3w/1Q7lZPGuUchUPrQuSw+MkFxtRjqz4c7mBV2yjL8IxJXg1sTFkp4Y9Vd9dkL6HayEgfO3z4xjvJct8aD1DCCEGAP4lAK8A+G0AP2Ff9pMAfsX+/U/s/7DP/5b5Jmccstr5ggJevsgAjqTNiQpW1ggTLnQB4bhPPLjQnUsCG4u3cGYOoAvPzWoYC2ElHU6g8Hkk1qthj3WYSNzay/HCoa+X/fLx1mXfQjklJo9z0bsbTKruavLwsqH33kItw66FKEZAMUaSJRhOhpjsTTCejZGOiSaTDnIgyyGzHGmeUgMqY9CXJZIsgZQSMqXGUmQ0bU9npv3EGbUXiKQznJI79yUp0FgS93Zpm97bMD0bQDU1jo8uoJTC3uEUUkb4rS88wj//7F0sti3yVKLuDS6PE+QJXcdxRgtg2VAVyqrtsGw6HA5jJIl0G9FOT+lmi7/xd38Jn3rpPj60P8WHrhR49Vd/Geu37uAf//oX8Y8+9xDbvrdeIG9OcBSrwoaHuc0os8QXt5WtlcaybT0FCwbrrsfRqsV205DSENcwh9JePIzxVBxaPLuT/u2vZf5oEApSEzGiDHF/cPaMtCElJ/U248chJFOEuH+yZKfCUNaZlW24uVRjdUNDrJF6onhZtBDHDKEnwmK90EoIWzGrgx8zFp/nHti8XhulIIXv61IrL5MXCR9ihvi941w+RoP4XjzEqwA+JYSQIAP6C8aYXxVCfBnAPxRC/KcA/hjAz9vX/zyA/0kI8SrIM/xXv9kHCAG0ikILztLSd/QGZSehEkwuXix1rxwuQa+NfD8SY+zEp/doOylYw429CFYTFtgF2rnTF2frWHqKJoRxSjzcAEsIgW+7OsGy7VB2Pe5cNHjhsHCJHAEKDV47q9B3PeJhgT4kVrukiqV1dBUlPeIEIsswnAyRFzkGRYYPvu/Acvskvvy1U5w8OIOMJZI0wWg2QhxLHBwUODpaYTTK0LYK58cL1GWNJM+glYbqaGGLJCUvUPeujzN0D+QF+rIEijFQbcmItrU/12ZLOGOcIpkTXNy3PTarCkIIPLh7hmJcYLtt8SgSuH+6xXP7V3E4JNL2KKUMYmpzP6u2w7br8fKDLdbrBgcHQ5yfrBDJCIlI0HcCupgA2wV+9u//Mn7WGKIIjfaAzTk2r5zjnx4d4c79b8UPffs1HI5iPD3NkYCij3WrcCJa1J3GS/fWeO3BEnVNBPE4jqh1g92tskyiGCQYZjG2TY/7D1ZURllvPI4rbIC6A0uIdw+LadLuvg4IiNoxuL9NmkoMstgJXbi2nILr9NVOaRyXvbVKueqa1iUoiQsbGep5vqOzGUA4YU0zGSjvgGQyzGJbD9UWNLjIS++KR4SminFYw3kAEaGHcq8juMpHZdue6sm5ICKOIkSuJpv1USOnAPQ4xjc1iMaYlwF89F0efx3AX3iXx2sAf+VPfSJSOEZ9q4xtLMRq2dZF1hwOcyaNdhQ2Xk2vSatPaVen2RvbqtDpxIWNdcJMtuVbCS95xGEJZ635RnP4TpwqxkngqAURiIMobZb5g5eGqJVC3St8+s4aP/K+PSQAbu3lyIscy0enZFjyIVFsOInCXkM6AAYjxFmKp25exqVLI7zw9Aw/9v59KAMsmxavnTW4e7RGezDF93zsBq5Oc7xweQBjgN/8yhn+1o88j//mn9/BYlFDyj2slyW26y2FfpEENHH6ICLyFsuVTfQUziMUQsCkOVhPMZrsQW9t5UxWAPWGNP2qGtPDPTR1g+XZkrr3JTFOToCq6nH9qTHSOMLeIHGefN0rJz1f9wqLSqFsepRlh4dHK+wdTnD3tSPEtteKr76x1Jck8/iq6oDlI3zlD76Ei4sSTz89Q9sqrNcNlosS9bZ2NeR9WQL1elethrFYITx2y5U+WtEG0Fbee3+3wa7Qzv+B8UNAiwqz+UYDIrYhs8DUVkIJAbBCU+/waLhIQxvjhFA4aadsFQ47CNJCSczfI0MHt8aUASLshtdUuECJmso6Ha43s10XnNBh/JKNoMMh+RIArjiBnAPb4sGutdZyfdnT5KSnE3C2eqLMg1TGe/yPazwRpXvGAE3vXWRtDCIjUFnWfZit5RI6AC7k5F4rQvg+y53xoprMbpf2GBIALD7J8kVMP+Ds1tsz0jxJGAvMZeQki3jXNPAkV/YgBeC8wiSK8MnnZuiNwf/xlTN8x80J2rqlbnlaEy7HCz0UvYxTyCRBXuSYTHL89PfdxJUh6SaOpMReluLWZIRvf2qMeZaiVgrzLMVF06KIY3z4L85wXrX43g8c4Iv31mg6hZdeLkmYICK8yhgN1KX/zEjazBRooUbBYu6oOkOvFzZUHgK6h9y/Cq01jFJYnl4gTlNkA1Lymc6HtmE99Ul566LBLI8xTUnBhkRMDRrVY1ErPFx3uNg0SFMJGUssL7a4fvsqHrz5iJJQvFnI2BsmyfQVi7cuH+HRVxVO7k+pG2G1JgPaW8/XGF8PHhosHiLyFCSmM4Xy/28fzON0ZG3t/+aJvmMU+fUAWB9RRABz71KJJI4wyal6ihMNmfSYN0txRYJK6jhRaAx5uYmMbGKSyN3swZGxMY5dEVlvkA0a02aYFcGlcpy5p0yxVbMJiNuM+7FeQAgLsfMR6pFyoogUqTQEQ7BCuEZSvL5h11eIK4YcyMcxngiDSKEoeWPrVjkKTSIFqk67NpQD2/8VCKEZL+DAfEKGVbyh9AXrDmOBb0AlIqvNZuk9HAKMktiG4sKReHWQjGGgl7lYceRDd/YgeWJl0jcuMsbg+58jEnc2yJAX1KmvWza+X3KSAXGCeDCAlBKTvQkuXR7jo+87wNXhAHsD7zlUtifxXpHaTngKRSaRJfR91k2PgyLFh6+M8WDZ4itvXWBQ5OQhdb0Nk+1CllaJm0dbO8/I9J33yJjbqBW9py2heoVIRjAJnZtMJIW5WULnua0wGmV4cLrFJ56bY5TErryRF/V52eG07LGoOpyclVivG68kfXSOYlQgkhEuHp4GFTmRD9/LBRAlHnddnUBvzulcQ5WgHaEFNlLBpOQJxthuyC8UYrdCBfD/c1KMjTLjgztle0G1EHu5ceo+Q4gMUlJ/nv1RhkEsneQcU4MA2mh5TqasU2hPsdNUF+7KV4NSROp+R3My5PhWdhPmbDMnQ/gxNn4ARVSckAk/M7WeKJ/bwIpJNLY22RggxPw8V1G7SqJaKURS+gZxWiMSUcBvBAS8A/VuvOA/63giDCKFxAatMSQGmpCLvm0VJjld9FYZ12jbGCCOBXrlEyocZivNnciY+U5y9zKCwwE5s6gV4X8crinjPTtpccnahuHGeEEAYXGN2GIiHPZp+JIkTsb0WtvJSmrdgF93yhjs7RXYLDdIsxRdOqBwbDABpERSFEizFPkwR5LGONgr8JMfuQZjKLkzsAmcvVHqHgOAIpMOc80SiWlBhuNqn+Pf+ug1/PdKo657dF2PuqwRJwM0VQJlvQ2ZD3zzddvRb6eKhQ0QZ8KFsLqKNSbXrqAuqfNg13bI8gyDIsd0mqNtFfb3B5iPMuwXCVZtj1aReEHZK9xbEvfyq0cbnK1r5HmMuu5RMh5lDOqyRtd22L92CWdvHXl+JXtuLF7BxrJvvMFLMm/cQq+PjVc4BHY9xtCA8nh7HxXhkyIOVwzD4Xed/MpzF+0wdQU1yCCEbbNqK0a4T3NIjOazbhU/R587iElajZMu2lCXSgAuXG6tLiIbTTaAoeHxERAJLuTM0IjI83QeKZgiY2xlC2XtW8tL5IvKrT5g38cebm1rypk3KQB3fq0xyAIYAICrUqHjvPul/bOMJ0LcgW+qFALjTKLuNMqOEiql/ZuJm1WnsW2VwwQbpdEr3xdCCKYHUMUJh2La+KiPjRZAoURijSGHzNwJzGEfnLixWT3ucqYNGWnGFTurksIu/bZTON70+NppaW+uxCRNkESRI/5+8PYeDi7PKIMqBBnDrgb6Dn1HHlxTNRhaLKnqFRJJjZxSK+WvtCExUGEJrjb5NLSCCdpQA6y9UYppkeDaPMdwmKJclxhNR2gbqqxJ0gRpnpLaTszlfvYnsrzHbOjJ4oyv1dT+tNjfQ1M1YEWcbJChXJfYrkucn1eYzwfI0xjfcmOCB2vCSVMpcbxtsW3pez1cd1iWpHjdNAp1TVqRJjCKAHD+6BzDg/k7DVSc7v7m6h2ZAPmYzj8rdj259zRJA6MXEt05zH2344TqQ6GxfLfj8majOqBv0VQNTo5XePVohVfPS9Sqt4ZCuOzqMKZCgDB5wXQUps9wSZyG9/YM4BKDvDYAz+pgjC8Up23snK/6XcyUM95xYOQASpCwsWWCNa+L3BLhuaVqLAjTHyXSkfJZDnDTKuvUqHdk1BlffJzjifAQjTFQlpQpI4E0thk+e0HD6yAEbFc6cvmlFNCgPhdlp51qSadslzQIRJEnTVMW27gkDgCUnXIKOywgqmxyhyWKkuDCCyEc8TUsD2MskvANgyKR+PTrS8yGKZ7fJxXmbUe7ZxFLjJIYf/G5GX7/5SObKDBALAGTAjHRY5RSSJAgigR+4IUDHA4zew0ipFYTLk8inxyyuoJ54rEraUOkQUqtPC+PEhwfbxAnMS5OqGGVUgoSEl1P5XOq/X+Ze7OYy7LrPOzbwxnu9I81dVVX9VDdzaZImxpIyZZtzbFgK5BsIAEC5yEPDvwWBPBD4jwlL3nIk40ggQADDqC8JchDHDlABEWyBE2kqIiUSJFN9lzVNf3zHc+0hzysvfbe96+iSKsLSZ1C4f//O5x77hnWWWt9wyLXHYTyF0DiK+5dJ/CnW9OMZwBSSWxWG8ADOwdkyDqejbF/ZRcy9HdvXZvi1uEE1gGzivSo520P54Gmd1j1FseLNn6vuSNy8tCn7ElIoqOYwWB9QpMH9WwXZuES1YUljfQGhA0MrYg6PcZB6CkAJHOsyTO+WFpnJ2R0IL+EKgsREGMB+Gdom3kdnNlGgj2tz68XmJ9IfOubFicnG3zujUP82Cu7eG1vFLXExvlomszDnQQQ5KeJhwsk8jQET+RLLAzODJmXyRWOANCF/h6jxnW0TXMYkAIgjeMAGEKh2UQulr3cK6wDD9SHbWLAhC3CpEBUx0hBx7szDqVKWaiSqW+4NiZuw/NYXoyACDpwk5JKSz6/OpsswkuV9RV7Bx0sy0daYtkHLqEDrGR1C7H3xwVbGiVziNY41JDwklJ/puawrImzkVKlMniIYI2PLhwSRMpmKzJGub/5eIODscbhmAJerRWawVKfNHNNIUNNiRs3ZljON5R1tGvaKULCGOqttesWw2Dx9uEE+5MCo2BjJUS6jvmmwY7RUiZ1BZuvDpZmlHz5ozmOH59DhuyCjRN4sT2VwnpaxaBsmgbQIUtslkkD3a6hd3ZRjSoUZYGLkwuYwaAakU9j2/S488o+1mty0661wPnG4PZeiffONpCCbl7LzuKTsxaLzYDBOixXHdqWyNhM0+CbjxACSilwV89sNgEACTcBO2y7/HBZqjLtN78ubwVc7gfmGSAHVFag8LqF3A6m+RIH0/OJfgm4YbVRXoo7CwgPdBtY02O+WmBxtsDJ0QJf//YEb71+gC/c2cWNWYn9WmMS+rA8W/yyNyAHGgEkyV0WHKXg0jldA7yIkM3xjCIpEIULQAJhuDJhhU8hE+hjfCKWO++xMSYS5bl89kjEcADQEtGvoFYSvTVorQ/WfA7sYi8FmbM8zyzxhQiICAGs9Y7OX5/6Ahxs+mDu2VsffO2or9hbyi6lIJCRUTROrzcDzfwldJkCxG5NX9u44MjLWWgIvnw3BLBls64EGW+23JMMZTwrX2ot8ZX7K/z47WmY9yBD34NsmZKulEq/Uks4KTAdFdgsg1qFm+vhAvFDDycqjEaExlaFitvGc2EQNp1I4wII2lvW7BKY5NC3BvN2wP0j6lmawcA5B11ojKYjtOsWLqhSipLMEay1cNYRR9F5AA6Y7NG2BpK4lDIGrenuFLO9Wdyve/sTrNcDRiON3XEJ64ErU42zjYnUiUVr8f4RzYTWSmCxNjDGo+8t+raHtRY+ZIvOOkglIbxIXEnWDrPWm/0iuVzlJZ8ro0t6zvSUlTNYxMvl3l+cp3ypRH5W1sePRfcbsb0uYDuIPqs/ySoia+C7Nc7DRL7NpsfR2QZv39nH37m7i2lRUIAJPUQOMDZ8RG4CS1WSiOMtGExhT0Eej8DZIQVRAg4HSxXTThgONoRzgSWwveVeZ5LcEUUoqby0TFLJXARRSollP0Q+LycklaKKjXxPE70uyl6DzPYZ9rx/5eWFCIh88SodzBjCaBAGUKz3YepWUrUUUmBSSKxDwFMSkCCwQwqg1CLMnKAMxHniWFWhHGO0OQ3GCfpPkcp1bggrIWDjdroI3jgw2ufw5482+JFbE/zkK7NYgvvQBPYCQCjBJ6XCuycN3jva4HzdYVRq3H+4ICt6gDiAuqAA1Da0LaMKp6ebqO3dnxSRqkTfnbJTJhMXASUsNEugKNAAFMyfPFlBSIGiKlCUBbzzWF8sUdQVvNdwzqFfr1GMx1Baoayor9g1HbxF6HVZyMkMMpBl63GNvutx5foe9vdHWK16qHBxHB6Ooi9h01vcmBW4aAxaQ4Oa5psBVSHhPY0C6DqDpqHS3TtPEjZnCREPWU6sn9hSzZntspV5g0KmTvnlUpdfn08rzEvZ3JkmBsNL2WO+3jzwbXlUZn/n6+LtABBHw/KQKu8TNQgALp5gs1lgc1zi4ngfDx8ssO5u4Zc+dwX7dZn6dBDxRg8kJgXLX61zMOExIlKnjI9KWhlNYxNgQ71xdhvPTReM94Bns2Rg3g+YBk/G3NSEdpOHccl1CkBEz8vAwtgMNpqnmKwHGtVKIs1pds6hkGpLG/1plxciIHr4GLyKYBTaDA66oMf60CArlcCokBFdHpzHpJBoTDr5yOnDx59CAJNSRhI3I8RSpDIznZ8+ywJttJFndHpwjkrx0PStlIRWAkerAW9fG+F8Y+AAzCqJRWcwKxVKJfF/f+cMP/7qDvbqAsZ5vHZQ4/PXp5h3Pf7H3/gAR48viBNYUO9QFxpmtbiDbN8AACAASURBVKILoxpj6AacPTnDoiXL/UcXFldmFYx1qLSO2bAKN5azdU+BXwhUmvpLj85bKCnw+/fPUZYai7MFTNcT521NDjdDswKKGqKqIKt6SyqnFPEBoRWVz1UNZwxc18BNZgCAw+sHGI9L1LWG1hL7s4r292Cx2gwYlXTyfnzWQUqBxaZH05OcsgnjSM8XLfqeguJm1cBaC2tsvIFBgNQ9haZynktEttCSnG2JzLwC23Zm3odSGVkQ5ef5qF/q+12+6CK5+hnGDZdpPbm576UgEZe4Dl5vBl4IQcFxcwFIhb5b42ixwO91PYz1+NnPHODODrUBRCBWm+xjGDxhN3oOlk3IvlgCO9IKTWjlAMnFulASIryGVFvYCrikbyZdMvsF8OcBDFYSqOjD1/Ehc7RhHb1DmAaoomclfZ/UA2dTC5YH6kDkV+J77NO/wvJCoMyc+QlBWVetFXYqtukXmJYaZUBLySo9nZzrwQXkSsYsCECcm0HGnulr8g4WgjIrJSlocDM3idWZ2yjiCcXrZRfv1jjcO+9QhAMGBFt643F1XOL3Plygtw4/+foubkwqfHTe4jfeOcX//mdHOGt67FYl/ut/8Fl87q/dwmx/Fi4eR2YPRQkxmkQeXzWq8K+/9ggAnQiPL1p8fLKh3r1IBptCUB+xCzeJ42WH40WHnXGBprd4NO9w66UZirLAwUtXgGaNYv8Q9dVrQDWCrGt451GPawo4xqKsSxhjYhkNa0nC5ywwmqCsS5oBM5DaZVRq7E4r4r6FC6eqFJbtEJv863aA90mD3g0Wq2aAtcQOcI6s9KkfSuYVnB1yiS6YNiBFAibyIU552ZtnaZwNMlocUWORXptnkN9reabztcRTpe/W81lgzUnbW++/HHx9+s82bc0CFycX+PNvH+F3v3uGjTEB2EhZFL3VR4OUwZFG2yO1oniQU6W4XE7mrrRrRSpjt74GB81t8rXKrhv6m9ZBtl20L9aDicawzqdZRrwdnC0Wob/vPPEgtRSR+0j8Rmx99vNYXogMUYT+n5aJAyWFwKzUgdtEwUpLSqkLSdb03Az2PrHuhWBEOEwZU8zul4FTmA5WbECLbVNQPth575B4ifQZ695FOsusUkS1CZypx8seu7XGprJ4+/oYv/f+HD//1j6+fbzBjVmBg9f38JWPFvit75xh1Q74xc9dxS/99es4Pd1gcbagsqAqI9ChtELXdCjrEqVW6I3DrNaoC6LRcDnE1JvBApPgEUjjOhWmtcaDswbfPJ3jxk6FxWbAwbV9DINBubdPrQNjMd7bhS40FqcXFIhDABz6gYKR8JS91iMoreCsQz2uoQsNayyqil7vvIc1hGAa67E3KbHYDORaE2hSvbGoCwUHAT/QrGWAAiEfAwZ8nHPbpGmQzb5wgjJCISlIXy5VgYQCM4oLpF4jP8/mFN7RlRkzukuSusu/89959icvPZ8DNPlgqbwnye+Nv1/a/svyQGdJS31m8QBA1/YYlRo//eYepqWOM8m5F858RHa44Z6gD+c2u0GxCoz7i8wHlELAiW1CtbHU4jIhY9RSEl1NCEwLHfuG3GdnUFKAghn3EFmGyEkLU9hYEsuPASLKCnmMRz7j+XktL0RApMYu3bGG7ILgiWhAGgjExGnmWPFBNNZnQZGQLp43wWWKCoBgF9ZD65WRukBdSFpY9M4IHmelvfWotMDxymBvpOAFlfIfnva4tVvi9l6FoyXNDzHW481rYxytB1ydahyvBzxeDviRl6eYVmQRNu8MTjcGu7s12WwV5AytC9Kz7l/dhxkMpJK4e2OGD87WuLFbQ6l0B6fvFjTaEtCliheBcR7t4HDe9oED2eH9+xfY26vx4P4ZpJL4mZ/+DL781Y9x8fgYuh5BlyWkpJ1VVMl5mjO18WwMANg73MXifIl6XGM8KaEU2VVVhYp92s5YNL3E3rQkAEorKEnBnsvkprdQSmCx6GO5zIHRe8oUmYvI5PG4cDmsmYgdEDYnqcyUGnEqXlETxzPPzHKpXS6947I79gfl9t/5Y/FEVukzLwdQDrA5DYjPTSG215Oj2kKC9Gw+fT4H7HYFnD7EiRnwb71HO9zB33x9D3d265jV8XViPYLiQ8QMMbnXpI/OR3pSMsLaYnpEIKmv+HpkDb8DBZSNsTHjjCoukQx4GfTrs8FdjEqnEjypcqoiqXD42PO6tRBP9So/zfJCBETa4fRFeZgUkIm+rYXWakuXSRkfGTIwMbuKqTbt1ElBPYto9gAE/tP2TiTeVVIANIMl4MSm4UTcR2wHh0klcWNWwMFj3Xk8Wgy4sVNgVik8WQ14aZdMC/bHCovW4nQ9oNYlWuPwpZen8eQplMTvfOcMX/uLJygKBaE1prs07nNxvoC3Fuee+HyznRFGhcSVUYV1bzGrKXuWMsMBwi8DUy2EQKUFVq3BzZ0RPrh/gmmt8FNfeAl/+v4p5qdz7Bzs4A+//CGssZge7sNZh81yg3pSB1oOcHEyh1SSssKeStfp3hQA8CM/egfn8xbWEir80vUpNp1BoSR2xgVqozCuNE7mLd54aQedcRiMw7IZorKm0BLN2qAsFdbrPs5kYaSaM8X8eMGHn5w9bVFXGHoPgUnqoFe226Ux03M8d7PykzIPZEgla5458uPxNW77JwfYnALEPy8Hwnw9zwqQLgBE/hJn0XTAxROcAvjGjPqI47cPMC4C2BD2n7U2Xj/kPE9eiCSN8wFlThzG3N5uCIGLmRMOrGP26DtLg8S0pIpeUMurZQJ3AEPzGzhnj9YD4xA4OSNtw9sqlaSGHBzZwALh88usFfa8lhciIEpBwWtwHpvBwiuBOjjvLntDz4WLXIUowMoVLQVkQaRn9jD0XoTJacnqnHqHMjbhuT9B1BQVkTPvXETTlCSLot660COkTNY6wAvizh2vDO5eqdD0Dk9WA6alxPnGYjOQzHBSKdzaLWEd8NaVMS7aAUerAdemBZ4sB/ynP3EH/6I1aHuDJw+qaOA625uh73pIKfHSrX2s1z3O1gP+1289xi+8vo+r4xree7x6dYJKUzYnhYBhnzvj0A0WzUCO0xebAVdGFUba4L3jBkpJ7F/dx9XrO/j4/cc4vH4AIYCjByd46dWXsF6soUsdwRRdUBnObjNDN6BrOrz7vsfubh0Rbhd4j7vjEnWh8PB0A60kbl+d4nzd42je4PbhBKNKw7UDjPVYbnpsNonykitT4BEzRGuyofB5dmaGzKHmUnkLED9RCqLoAJe4hBmQwuU1o7uXM8LvtcTgdomqw+vceq1LSPXWa5/Rj4xZZLZt+fuYPzl0wOmAj98t0DQ9vPf4O28eRNlrZzigJToNzz5mpxp2DQcQ++ekLAG8SAYp7H5NrAsSSfC9yoFMWVhBwqRv6xys5OmUNhoxF5KkfD5km9wH54w1n3PD/Efn3VNZ4vMsmV8IUAVAKPcI4LAO0Y5oXKioMWazT17YjIGNJXkyF2eW3P+olIzms2XWtBVALLu5xODAWIW76bqnnuWkVFAS2KnS2MrTtcHVqca6c2gNgQFnjcFmsLg2LbA30li1NlojvXO8QaEEXt0n0vI3Hi5x3nX4228d4vS0QT0mO7DDa3swg8F0d4obLx9iterwxmv7+Pp3j+F9GNLjPPYnJR6eNzhednFfNIPDxWbAqjVULvcWg3V4vGnx2++f4/c/nOPWboWruzXaTQvnPKq6wv7+CM55OOswGmnUEzJ/qGqi5hRlcNvZm6KsSly9vovpziT6BxrjUBR0V7++N8K40lBKYmdS4mBa4XjeYFYXOJhWeHzRoOlMAH9sKIUdus6g74le03c9+uCc7n0AUDhj455hjt7mDjPAdlAyQ+TpRTCF7f5z893Lwe9y1saPfRrLqZzKEx+7tE3ep7I5Gz6VXieeDrR9A5x8gqP3PsIffOUj/MH75wHwk1EMwKhx7tAEIPahtZSx506jONIIXwIz6frrLYkbOkPnmxTAqrMYWNkVMnTORlWQ3jXBhLa1Llh3UcYnhQiS13Adh+3tQvAkZFpEc2YgtYouV3ufdnkhAqIIROXBEtFzUhKniUckFjKN/fSgpqwUybxSR20wvadQKcNgbSS7B/POBZIdEcDrkpHrRERrFS2NeutoKNLgwjQ94MasQDtQ71IIYH+ssFdrjINsrtICd/ZLojZYj9t7JUZa4c8fbXAwKvAPP38NT1Y97p23ODgYYTQZAQIwxlEwfGkXWitMJiXmqx6v3NyJd00hgIvNEHuHq9bgZNnBBrpDZ1zo4TnUhcJbhzP81Gu7MNbjD987xd1rE/zIl16FUhJt06IoJOanC1y9dRWLeYPzo3Ps7E9xfjJH13SAANaLNZpNh67tcHG+QbOm7Z5OC8xmNA60HyxKLYnIO1hc3akxrjTa3uLeyQp7kxKzUYGTOY0TsJaCofcETFlL/DLTE7WGFzMYSK0hVEa2diGgVUGOlzfD8sHwOXLMcjr+H/XGl/qB/P7cETuesBlZO67rUnZ4uYzOnwMS0LN1IYjt/0CQGort9/LC283ra1fA6gwXj4/x5+8c4/3jDU43A5rBBpd4OvdZciqBEJBSu4UpOIxKs/KJZ2U3g4VDShxGBbVVdAA3mZVhsqArQ/XCYM4QskITVGObYNoCUGuK0fB8OBwTvDmAMvDTZO99HssLUTLzHGSC1mW03Mp9D3OHDOeT31qpVLzzMVolEGRBSM+zwSWvY/AuZoe5DhSgk6UQYuuA9pbKZG5S99ajLiSmlcKqo/VWSmLVGUxKynKZOnTRDri5U6IzDr/z3gV+6bNXYJzDeTvgeG3wc2/s485+jV999whlVWJ3t0bbGigl8MUfuobBOOyMS7z3aIG7V2oc1CVKTVpm56mfMt8MEIJMHHrjsDsusGyI+6ekwKIZ4AH84mcOMLh9/E9/cA839sd4990TTGYTvP/dJ9g93MHVqxN89MExbr16nfq2ZYGyKjEel1ElcvuVK2iaAVpLFIXCwU6Fk4sGVaXwmVt70ErgnQdzfO72HvZGCr3xeO36DEoKvPtogZcPJ0TD2QzoOgMpRfgvSXIYynMOxEopUqk4R9keM/etpdot2pVpKo9jNngJ8WXvQS4384WD4/cyfAW2S/U8oG1RfC6BLJcDGQc3+T3K8XybVRHsx0LvMJb32d/epgDqHenLL57g3nslnPMoC4XP3xijLmScK82u7tb7WFmwaSwnGcveRF9Q1tlTX5r6t10gOpogehiXEu0QVC7cSg3WfM6yh0A2AE6JqExiD4CdsogSRHYHB5L/aGvpBhRR55AUiecYEF+YDJHLYfZQ434hU3F4vgnbBbFRAwc7tuwCEN03SpU4S0Aaau28x6TQYcf7+Bm5TyLf1UbBRmxaqq07UY461wVxIDvrMCpkRvj2mDcGOzUF5d985xS/+JkDvHe2wU5Z4KwxePvqCPfnLW7MCvz833odr7yyB6UkfvKHbwby8oC7V8cYjMPPvH0Fy85ipyzQG4fe0Al2uupJDmUcHl9Q5rXpDEotMSpVbE5/9nAHOpxsv/C5a1hsevyjX3wL//Dvvo39KzuYzSpc2R/h4MoO+p5K2bIusZrTWNH9gwm6TYejoyVmsxK3b+7gs3f2cBFUKTevTDCrFUot8dr1GQ7HGt/8ZIkbswLXZgWs83j1GoEuSgicnTXoe4thcCFLJA22UpJoRy5chJz5uWcAJzyci4MMXW0h6Bk8lc1FM9mCRqw+lSXKVLJe5iTmGd3lizAHYC5zEfP35BldngnGz822B0iUoLysFmIbqOHAyv3E9Tn80ce4/917+M3f/xB/+MEFjlcmzlVh41YuP5lxAVDwaQxZsgHAuNDgoVHGkUVX0yc7vc4SQLjsbOQS03TC4CngqYKyPslIpUjJB8874vOSJII2ztvuws2tCa2VZrCRszhYh965pxx4Ps3yAwdEQbOZvyaE+Dfh79eEEF8RQrwrhPhfhBBleLwKf78Xnn/1B1k/8ZnCzsikR+zaQQNvXBx8w+/RMjloM3oFIN4NAT5wLv6d9yHJk81FFj4L3Jn0ybQA7lPUQfnB6DM3fa2ju+WklFi0FofjAq11OBgXKKTA1x9u8Pc+dwX3Fx3u7Fb44wdz3N4l889rkwJSAD/71j7eurWL8bjAtz46w9t39nH32gQHY43XDmuseovbuxU+WTVY9AMeLVs8mDexUlw2Bh7A+bonmzJD33laEZp4ZafCvOux6izuHoygpMDHpw2c87h2bYK+t1ise9y8OaOezWCxszPCK3evYzIp8eDjY+xfmWE6rXD7OqlTBuPwuTv7uPvSDq7tjrBsLXrj8Mp+De+Bn37rAH/2YAXngZ1aoxuoDFusOsxmJbSWaFsTqTZMt5HMS7MuZI4SuixTQAO2jWqHNp1MNhutukV/YQqNCDZbQ3qM+Yg8s5qXyw7ZeQDjJQ+eeab4rKCY66Xz915e91b/Uj77My5noIluQGa4p5/g7OgM73xwhm8/XmHemEjiZ3CFr4k22umRdK5ln8IwmG1wyYZPK2oBVUpgUtIQrFpTn743Hp1JbjwutES5rzg4noLpsB5cVKIZ57AeLEwAWHjQF5CsytgAhpc4Y+n/px7ifw6atsfLfwfgn3vv3wRwDuAfh8f/MYBz7/0bAP55eN1fuogQeGygt3CfzwZgpQkHhZw6RGjWuoCOuUjmNC65/3LQKgNiWUZLIbpDsYMHE0TjjFdkPUaX5ELee6x7G/skEkE/LaifOC4odX+8HHBnr4R1DpNCY6QVNoPDF1+eorcOe7XCg2WPt66MsO4p+J83BrVWON0Y7I0K/MjrB/j8awcxuO/WGvtjhV964xruTCf4oas7uD6t8cr+GHevTHHrYIRKS7xxYxolkOfrAWcr0gk/umgxKhS+eu8Uh3WFZWfxtYcrjEqNK7MKJ8sWn729j1du70JriY8/vsBoVODll3ex2fS4c3MHznmMZ2M45/FjP3QdznlMKk2qlJHC9Z0K52uat3z3sMb+WOHOfonDcYEv3JqikAL3TmlEQTtYVJVGVWk456GCFZu1DkNPgVEqGX0ZhQwmE85lnEGRSl/OENt1mnsCpPLzMg2Gg43p0/+toCdT75D/fuqkzYITf0YehBmwuQzAqOIHA2XyzI//jo+7BO7kmSkvbAzRrWE+eRcffucBvvHdE3x8QSAVX2f5OFMGFnVWrnJpPVgCDakSIx0/y+lak65JTiQqnfjExnm4YPJggmZZIpiuSBH78ZxN0vb5ZOMX4gFzivmaMZ5m7+Qemc9j+YF6iEKIlwH8EoD/FsA/FRQxfg7APwov+TUA/w2AXwXwK+F3APjfAPwPQgjx/UaR+gDxI5A2GfkyjmD+dW/DyAyXAJPsNaUSmfbYRWkQ3fG4/5hOBnbPYKAGoAORE1dFMItgr7hRmTJDXspgriABWC+wV5coQl9ypBUeLlvc3ZtgOQyYFBrHmw5v7I9w0vS4Nia0+daOxFnb49qkwF6tItn1W0cbfHi8wct7JcaFxMN1g4OqJP2vFNitdUTbqkKiHSyu7lTU3hLAsjUYlwpNGDe4GQympcZ+XWJwDu8dVlh2dPf9G7dn+L+MxeG0xI/fPcR3Hi0hhMDOTo0vf+UjfP4Lt/DmnT0AwGxU4Hzdox0s3rg+wd5Io5A0bP7j8w77Y1JLLHuLv3i8wp192qbDWYVVa3A2p2l8y2UPa11EqaWkUaOOvfGCcYQ1FkVZBLebUAo7s+14PXRJu8w8vVxHzHpXDkjcA+RAuDVYHpeAkrwvmJWqQm1ncvG1GUDzLJAlp9DwZz5LE52vkz/LhXUKhN99+h/txmQK+M7CPP4IH0uBr8xK3D2sYpbFM5JZ/JBPrcyzriZznG+DmUpnwwCrUBKPC4l17zAqUk9wsEBdUPLghI+641wGK0OJXSgRZRHcvuIOiJYCxlBQlgIohYxms2QG8f99D/FfAPgvkMhShwAuPA2pB2g4/a3w+y0A9wEgPD8Pr99ahBD/RAjxJ0KIP5mfnUZfNu4jWOfQGbob8AFxWeoNJCmREALrwYR5KGxrRK+Jcxl8mkULEFxvfLpDsvCcwRWB1N+QAJa9jXyrIvQYR2H+oRbEexwXCkrymEQ6qW5MKyyHIZbzu5XG4Dyuj2u01mJjDAopcHVUYVLoLWqRdcCTiwZ//NEC33jc4GuPlvizozm+e76Ecx7rjlymL9YDlaGNwarl/UA9ItZst73FWUul9O2DMTaDxWf2qc/3C6/v49Gyw+G0xOmqx/nGYH9a4eh8g/39Gr/8d9/GgwcLXNmpMR0VOFt12BuX+Bt3D/D6QYW9WuFwXGB/VODHbk3x5Y+WUFJgv9Z47bDCNx6t0RoqjwbrMJtUePJkhapSqIMVmwy0KGsoExSCjGBZvxzle3ZIwYMVKBzccmneVubmU+l7OYNkojY/z/267xWc8kzwLw1gfwnQkr8mD4aXe4p5X5PfcxkVzx2588fzbHdoMZw8xoMHc3z9wTo6zgsgtolcdn3w+RfdrwVpuKQgM2I658Ou9hREGHxpBod5Z6MlX28ISSZ/UuCitVgE9vVgiS2hQ6kNBJAmbNcQrr8uWI+NCkmgYaCHNMbFnuXzWr5vhiiE+PcBHHnv/x8hxM/ww894qf8BnksPeP8vAfxLAHj9h/66Z5BEYVta5z2ZwPLg6gAwkSzNA4VCJFszkkVGkh6FRBAbBb1vsFgijzcKPOwOzCcFgCiG54Xvog4082VA0ulqFQZPQUSZEw/pOd70uDmt4LwISDnNxiD3YItZUaC11IxmtHtcaJy3PZrB4ZPzBuNK45PTNc7XPepCYbE/wrsnLX7n/Qu8ekCl6bJzeG1vhJenIxwtLQ4nFRbNgHFJAngTeq/TQmM1GGDe4v3zNb54Yx+f2ZvBA/jJl2ssrw24Nq3x1YenAIDPvzTBlz+8AAD8/I/fwXuPFtiflvi5tw6wGRxuzirMigIP1xu8PB2hMXSh/fJnr+BPHi7wmatjWAd85toIg/U4XvVYt4SG37mzh/m8JVQ59BH7niSKuSksBPUTlSKXbOrcS1JoACkj5MwsjicdUqD0LrmHsOaZFw4i6hK6y8E1p9NsWYLJlO19r2ySgx1nbJydqiILvvKS6w4QzSq8D/6YQ/puvH0c1Bk4kqAsV+kwrCrcQHik7WaOo3uP8eVZjVLdwpfukCKKHbBdqNBYlgekEpblsLCAEGlGuvNkp9cZemxaiog+FypleEpSYORdIwWiY9Wyo2tLSbKmGxWJMueQynAAW+Rt9hNg2tvzWn6QkvlvAfhlIcTfB1AD2AFljHtCCB2ywJcBPAyv/wTAbQCfCCE0gF3QwPrvufCcCOcpM2xNmDsrE83Ge8CCKS8ujhBgWR6PNsznN5RIYEhvEymVQRKXaTvzucsqZJXcywRSqcy9E+E9Kq2o4RttiJIziBICs5LRbRHLWIBoRgICxhNCTtNyPVprUSuF88bg7v4Y/97bCu+ftnj/aI2HpxssBXB00eDlqxOcLTv81Ou7+N3351h1A9rB4f/89gmmtcaNWYFvP1rjVz5/FX90b4G//9YV/JvvnuDNKzWs87g6oel891ZrWOdxczrCveUahZT4cL5GIWkEbGsc7hyOcb4Z0PQGn7+9iwfn5NH4mYMprk8r9MbhpdkB2sGilBLnXY/GWNzZr8hcoxBYdh6nGxN16N1gUQYmwTC4SLtRSsYKtFm3iJZfktQqdhgS3YYDEpfJvDDRuhylYVJ8JXKvENgenAVsZ1jeE/8vn49NvwTU91IWxu/3/hlk7gylfpYd2LMyUg5wOeqM7O+h284meVQqL1xaw6bvOLTA4gSP7k/x9Z0Kn39pHNkZ1nlMCxVBQkosbHAroiDMlRkHtkIJFAgld2BcMBBZapF2Q9gl/JiNoIoPm+rDbqPRITw7vdYi9ibXA1UC7C3A28MOU8+TKvN91+W9/6+89y97718F8B8B+G3v/X8M4N8C+A/Cy/4TAP86/P5/hL8Rnv/t79s/BKXFrbHBjghhfKZDM9CFqQSl1c3g0BvSL1MZ5tEGqJ4nhS36AVoINGF2A31GWtivjUsDtiDioHi5r8iOvTJkppUm7SZTCdiQk4002QuOktkgmQoZIpHQad0iZJX8v1YK75yu8fr+OJh5erx5WKPpLd64uUN9uJ0aq2bApjX44/tLXJkWGJUa33ywJAL21Rp1IEZXSmGnVvhkuUE3OBwtKev50wcr3Dvv8c7xBvPO4FsnS3z7eIP3zxt8ctHjneMGH5x2OF6b2DTfGxV4/bDGf/Y3X8VP3j7E4ajcomuwCzL/1ILGWr573MYbWDc4XKx7FEri7KKJiLLWkmYQFwpKCZiBxpkKQWNarbHkxQhsy/M4eHEZmQ+YGroEOGzJ/WQKSjnimytdeCZLXrJyCQtcKl3FdnDMjSL4PVtjBC4BKvy+HCDJieAxyGYltC63t2uLHpT1L6NuO2xfs8DmYo7Hj1e4d95FRQirn6RAGPzk4rkvhMC40PEc5ZsaG7GUwZyZ20gcHIVAzPx4xDC1cUSU1HpPqPG0UhGhliAnq40hMnkTzJZ5e6LngZbJufL5tRA/VXD9L0EAy3ugHuG/Co//KwCH4fF/CuCffb8V0cXv4jlgHcl/JIDOUvCbdxbLzqIdqG8wKlmLjEh74buOlhLrwaAzFpvBhAs1DbWugk9ikv/QbmCtJ6+H+VcOgWoQ7oZkVpnml7AulBfuzUwKDS3JDomJ5PyPxOvcXHaYd3Rx3t0ngf6G74pS4ouv7uG1wxH2pkTInq97fPHuIb7zcIFCCrxxZYS9SYmX90o0g8Od3RqrdsB3ztZ4shzwznEDIYDHyx7vnrQ4XnaoC4H7Zy3eP+3wRx/OsekdHi36GMyfLDocLVpUSuDOfo27V2q8ujNGVSh842iOSa2x7sjCi9UDPGmNRffeE6Xi4bzH+brDxbpDoSWW6x7GuMh1lJIoPow889gCo/p7pgAAIABJREFUdrZhl5uI3CpF40bz8pQBFp5znIEKJPUL/UY7pJEDwNP8QQ5o5YgCDwfZPODmQQx4mrKTB05+ntef8xDjBZAFv1yml7+fM9+8RXA5MPPv+YiE/HnvgcUJjh8c46sfnOGTRYsulKG1UmkCXuAD87Wy6g3GQbWlQneBtf6rzgYpLMlsR1pGviFAvUc2XCkVZaO1Zhkg/b0OvMZa03oqJSG5aoQPFWByzydpLz0uBSHWz2v5d1KqeO9/B8DvhN8/APDjz3hNC+A//KtsDDnMICJM3eCCDChRbgolom7Y+USQVhKR32Qz5EyIRAkolXgqC6Tg52Mfcj2YLRQ5cvw6ygLZ0Tum/JbctRlg8d6jcx5TpWOj2nlskboZvVZC4LwbIv1gY4gnphAMPBU52rx+UOODsxYH0woX6x5VofCV7x7jJ966ij+7P8ebN2bwnsixX7q1g7O2x+vXZ1h3NLrxaNljZ1TgSy9P8evfPMYP397BsqOydVZJXL05xUVjcW2qsexs1H3fORjh5k6J2zs1boyJt+icx6uzCU5W3dY0NiVJcjg4kmLRvkcYK2tj1t/1Fl1n0fcWSkloLXFyskFZKnSdwXhM0wZVINUP/ZCVzlmJGzPEECilBJDpm/Oy19s0dpSzPxvmThd1CrRaJRSZe32XKS5AAHBM1rtEylp5iRpksf3cZWOKvJcos7KaTqbt13NgHbosMLOrTHD2yRUszzKWsANM2+Cdbz2miuLmDr708hTKp4qJMzEeMcpTKAspqDXp0ziBnToMeZKI9BcJAskY/ADoxpjKZL7e04RNxgcqJbHsTWYEQWwFTl6sZSA1yPysx2596Xt+iuV5lt9/9cWHQfWWSc6coZFrC4Ct/l2lmAPlcLoxOG8MFq1NmWXYWTlQwqUA/2ytQ2dtcPRFnKfMHKvepqC7GVwklK47FykCvSGOVQqG9HV4Hksyu82um9A7lAJYDSaW4wBltiqUmlKIMPSHOFy3d0v86O0Z1p1B21vUtcZX3zvBS/tjvHW1juXM/UWLk7XB3cMat/dK9Mbig8dLHI41fv2bx7i6U+N0bbDuHWa1gnXAB6ctbu2SPVlvPO6dNrh7dYy9kcbhuMBuWUYdKeuox4WKBF0AwWQjDQNa9RYXjaV9Zxza3kIribpUGI00ZrMSVaXQ9xbthsYGOOdhrUdVF4AIDXWbnLJ1kfkMKkUeiByo8qzvsjqFlxh4VOoFxudkCkpSpIwTQHLUltsZI68vB1r4RHgWGpxvBwdhft+WyUQWePlzdJXer7I8hnuhcVtE9p7y6bLfWWB1jouTC7zz7gnun6yx6Ex0pPaxbkHwOUTsJ3KiwpaJ40JhEsxgoztOeF2pCBHm1xIg6UJririKVAXSOcP6f566yUCOdQmgsS71L6UQGBcS01Kiy00JPuXyQmiZCU0KapSsLCXoXkTukwyv3QxsFIs4I2JUkiM2E6RrRiuBqHnku14fAm6tFAVIe2kMZ8gw+eAQz9DHLLUdiBRaKYF2AKTwUeQOBJK3TFyp5LwtYb1DKRXWxoQAiKDjTprsIpQcTBoXoEz34/MOh7MKHz9e4uKixd4e2W6te4e3r49xc1bieD1gWkncmFR4tOpwc69GoSXONwY/emcHp2sqHW/uFNj0DhetxZVJgeNA3fns9RF++OYkOpusBhOlUULQASDeJ53pk1KjGyjYSUc7oAoof288eKRAZxzW7YBCS3SdDVQaj/OzNYqqwHRaoiwVFosOm3WLoRu25jFHP0SpgL6lYfNDnwWTy6iyzQAQPD1Rj4MNd/9jBqhSAHQWafgTUhnKnwNkmV/22eyxeDk7ZJDl8u8R0X5GpsOZ35bxrE2fx9sjZPBIDIa4nBF7TzePqO4xQLeGO32EJ0LgnVGBv/byDiaFwl5VQgmJQibJnRLArCzCteCjdphYEyL20YkNUkRLLo90bdoAnNSFxGB9BFh2wg2ZFSeTUmHd20itGRUKSlACYx0wIIwqNkmdIoSIbuvPY3khAiJ8np0FwqglIvYQMrUhEEFZHrfuXexJcEOWG7rszsGCcB3cdHh+hA4HIJZ2yBAyxUAHqU/4wqY7YyjZB4c6TrRDuEMlqhDFCgcTLO4H4zDWGlIwhYDnWCh4+C2qA+upPRIPUgiBRWdwY6fE1z8+xwfvHmG9WMMMBj/x5t/Guyekhf6Nd87w0m6FK9MCi37A4bjAlXGB8uYM522Pd44anK56/NidWXTfGW8MJiW5B10ZlTTnNpTwpaTHv/5kgS/d3I13cyGAZU/+irxf1j2V+511WHYmTkpseod2sOgHkvQt1z2UEnAO2GwGTGd16BMCTTNgGCyGbgDPTmELMNY0O5dlOlIAepRGkZqe7piRkmKTbhlIGRwHoKJOs6aVpmASMimlFWyuKslBGSBxIPMgFtGycOvOJXb8PAfn7yW5415nngVe5jtedvzOH8+HaQHbZHUuz60B+g3s+REef1Ljd9+ZYPaFG9irykgJ8wFk5DK6VhJ9ON/ZfYoHU3VBXsnO2QCiikxJCemJArceLEqdBkYxE4rX5TwwKRU2g43kcTabWPcWtZZYdfRTKKAd6JofF8+v0H0hAiLPb600XWwcHDY9kUZnlUJnfJzNvOxs9FCrNQXJulAoQyodjWSBKMertYp3KiB5KVIHMd3N+AA6zyRVAa94GBLpNIkg7kJK70NWihicOXDkoA19R0RmfhzeA9KPlgy6hABoQ2nPIvtCCZyuDRaLDu2mhZmfAUWNL3/3GE+erDCdVnDO4yvNgJs3Z3jr5i7eujrC/XmPt6/VmJUaP3aLuGfLzmBcEJdrUiqMComxVpgWRTyhfaA7lFLhC9dneLRu8erOBKvggsIXSm9caJSrqOte92QBdrSiwNP0RBjnrFBKga6zGI8L8j805IXovYcZDBnBCgACsX/I5bMQAp7HBUgFGJOCFV/80QUbgA9Dmfj1OdAAbAcQ7wChkUTvPLUvZI7OPx0YecnLXyGeDpS5QiUPkPw4kGV7z4BNdbHNoRR+O/NkvqJUiS7EnyEcou0Zl+reA0OH9XyJk5MNFq1FZ23g8FLpzIGPKwS24AMyVZenSotcr31Uu7DfAICoT+a+I48L4SSEZbPsrjMOY0wBeo5ZGqVKg+R664NZs99iO3za5cUIiJ5Y7L1xGJcSy2CnVSiBcTBqnVUq2gdxdmY83YlGJUH1IgYgprxQxqezmQ0807m1Lp5bg0sSPh9KVgZoAEBLLpuBRWchlUABOhgVu9uEg8s9TIAH9wRulQO8d1EbXat0wYw0meAyrxKgO7JxKpYthSQVwMnJBt2moYu+KPHOXzxEs2oo4xxVEFKgbQd88MEZvvv6AWajAvdP1njj+hS1ltipVeCKUflyZ2eUEXFdLId5IiHZtgNXRxXWgwlelHzyMkHeBeobOZYDwPsnLTa9xao10b1bCEApiU0YOAWAHLYHC2vJ7ssFChPPY6bXJCmfMQFB5nJZhTLV9pTxOUOgA5BULXkJa4Psr6hD97/IAlXIDlVwW9KKEjYum4UHwCX5JRAlz9qUSpZkDHBwVquKtA5rtknW32vRehsB5wzXZ0BTLNn9drmcg0w52MK0o/UcR48u8J0nh7h7WGOnpOukszYOo48S2oAWA0ApVTxfuO/Iclsab5pmKysh4/xl3izGCnRAm9lEBUg+BfQ5VMKXLFwIA6qM9Sg0MLhtwPLTLi8EqCJEQqg2PdEAeLg8S8+Y0Ml3FSUpVVYyBFMbDlwIfDrsYN7JPJCG3at1+MlUGxaPsxkl33SMpeyH+5eMigGIfoTeb7Pl+U6IsD4BxMzPI91ReeGgJ8A26y7aHVGPP1iTCaCuNcY7NM8EzmKz3KR1ew+tNdpAaj46WuPh0RrLZsDHpxucNSaag1rnsT/WOG27iCZ2QeVTBE/KVU/lW6WJlrFbFpBCYDXQBRlJsp5I5aveYDMYDI7kV9Z5fPRogVU7xJkazjniGhqHtqX1972J/cKhH2I26JwjDbN1afpett9i30+FjK/fZAHApfLT9PQ3D5gq6u0ML5K1yUgCAES4SKWSkFpTsIxgRUGfyf+F3H6MM7nL6hXuMeYZLT+fAzDMr6QTFxCStif8p+8QuIhSJ5Aop93wunQZWgMlBV/mJvL+a5eYn83xp3/xBL/+zWO8d7FGZy0qpTDRGpVSkU6lRCJH985GIIZNnHWgslWh2uH2DztV5fQbgBIbvjbjmI/wGcyR5EyUn9sYG7JCvtbkc80QX4iAyMBFobbtwOuMylJqCoA8/pODJB+M7XmtCaWWAmGGxPZYASAFGs7KbLyQXdRHVlrGgTk0xhGRAtYHYrhmwIeTkFAar3oTTwRGvL1nHqIKrsKIAbnNiOQm3AAqpSKRtTfkLp07SdvNGnYYItF16AeoQqHveurHhd4d226drgc0g8PH5+SuPTgfT17rPZaDwaIf4p2f9wsNKKef06LAveUai34gPfZA5RZps22gGVHgLQqFuiAvyWGgfVGWCm07xGMLT6AJB8XIPTQWfdcTBxEgsjYDBIwwm2DjxShw7n7DlJk8wOT9RQ5YHEy8A+umeWwBl+zRl1FKCsocxICUpV5GdIHtoHU5COdoMgfKnGMoZCrTgWiDFkevlnW4GYT+pyoCH7J4+vP4c3i93KP0HtgscfTwFN/58BzvHDWY9wOspxKYtc4UsOja2ykLlFIFzX7yImVTFikQjZoH50OSkuadF1JGL0a+LrmFlIwfuGVFyQ0vOfr8vJ1ugBekZBaCdIx84tGcBoHeuFDiSdSa+IejQqLUPrPfClJQJII1O9UQYIFIBxEQaMPB6Vxy2hgX1MjlVJ5VJ8zK5+eFoB5mMxD/iUEcLQWMoB4oJ4paSox0GGOa2ZINjmgohfQRrfMg7iGrAXjh8mMIKNuqoxGd7aZNF7wuIEKJJ4RAURY0I3lUhX1LtloA2W6VWkL1Fq/sV2iY5+k8rLcxiHnvMdY6jK4EWku9xGUoRfmmctH1GBej4G1nMO8MeuODeYDHfN3jYFZRm6LS2LQGe7MKF8sOdV3AOR97hxCUPdrM7NMai7KmLIqzxLiE7068kA2gMmCCM0KAykLmHnof0NoMIfaMGqcgxqoY7lmKLAOxMfsD9VgktoOuEAmoyRFql4Mol7Pc8HtO4OZF0vZ550GSaDrG3lHgjmvKPSDzddEXSUFXlwl84m3fzNEee9wD8OVK4XCsceVmhSq0VZRwQV6b+uIAVT+lkrABJOHxAx4izTwHtYLinBWEyX58LxCJdlYEGasMOIIWMrjpJxdtH47xqCCprsHzLZlfkICYvhBnXIQmEyxfhPMeYMqHCPORyVutkDSljzNA64FaCTgvMA4SO+6DsM+a5ju9DGNKBaCZPyhFpJXwwn5x/LiSieM4BNdsejx9j8Y4lMHMgUtnLUQceOk9GVTwPihClqZ1crl2IpgywGC+6dGsGvRt8PArpoAgMIilblKRZRYvbK9lHc0/rgs64eetxdFqwNvXRiSNlIj2SpWWqJTHRGushgEbYyFg4sxc7z3WA9EjvnO2wqxUWA/JxeRoOWDTGSJmjwqsWoNJpaGVxLIZ4JxHUUg0zRBmqgRFivNQSsVpgwyySCkxNC10TVMJIWTqE+qCSsJ2lcplqQKxNIAMjOrmig8uV4FM/aFj31JKCaEElel8jgpAQcUskhAGep33frucl4oCItNhOIt0crusZprMZXR4+wKJv6qCpYEI7BvS/kJrAByIHSsckq7b9CBgyCbCOo9mtQOwOkVb1Lj3UYWPXjvA3cMRDsnzObhlU6+4lip4FzooQQGTJKg8cF7EWUXUehngw82aneyNTy71zNNlpRNda4wXJOoZ03w8f3eEdinE084xn2J5IUpmeETjSOeTEwb3qGjQNkl+pqUOxE8RDVxzVBZAbODG8YUIKTaSUUQfylMebGVdKM0DB/AyL5EE73Qgy3DH4xOgzmab5AoZLVOPhR1wOPizQzFbkJUyzbzgMkQAmGjyPDTBKokcX+gClpruZ2VVQmmV9L78+VpChUApBJtxUgbeDC4MyXKR4L5oLSH1IIT5uGmjJNGEcibfL50hF+XHqx7zlkjYR6sBPD9XK/JorEuFdWfCQCxEArZSEkqJMP9ZoKiIkC0lmcPqQm/xD03TZOVqKBM5M+KUw/TkhMO0mCjdG1L/MHeNycnLl8ov/q4xS3zWlReyainzXiPTbeQ2igyEwAUKikACSHSVocbPQLHjRiES1dkRSGQAXSqJuZTOuJG5/JD7rPmyPke7bvHwbIP1YCAgMNYpZ0rka+LUevAoglQZ8TXG7tsAZZLrwcBYHxFlKUQ0eFVCogz7iIdbsZGzFqnPKML7RorUMWOdxhs8r+WFyBC5d8DZHmfz1lMZqoWADX2DoqDMzwIoBOKFDiC51YSdTDuXe2SsVRbgYVTkbCNjVsr2XTKsq7MO01LDOAQJk4xGtYVKs2v5M7wXgWSdSmm+tzN1gZ1wpPCxYTw4F6k3AOLEMs5mCyEw7yyeXDRB0+uAoowGqrrQ5CwdTpqqLkP1JlAESpAUgjLE0mKwMk4KtA6xh7o30jhrSC61VzMPTGA9WNRKRhR83hrUWuJ0Q6NOvSfZ4LyhrHDdGQghMCoVKl1i3vS4ulNj1dGUwMO9ES6WLbELrEPfpRKUB1kpraJszzkHIQW8k6kHaLoU6IDwe1Yq5wirC88zqMLIrukjWs8ByDkXs20IwNtEheKeak4F4iAZbxSB3kDby6U0N57zwCUBBUQyK0DZLkBBnmk28fVIg7biKgSUoIxVaLXVbqDPZllf9hm8v1jz7UwK9P0GXdPh3idzfPjqPm6M6yCJDf8D6McuM0BIxG0iSicRggiVlyBbL60iwVoJakkVgfzPyQslAokTTGAfUrAUPvTZKXEZHBmi+OeYI74gAZF+MpWm1pTFlEpi1bton6UVpceFFCiF3LLsqoPBazowDtZTYOydjVmnDEjVEMrIUkkMPkvHQYYKNIiKjAs4q/NAtCTbrRRWPVFJ2uDNBqTrj8512raNMbFZXEiBwfsI2hQSKIJKxfvkkhMzzXDHXXcW83mHbrWhHabJBEEXOhCWCZEtaxoHWlUqZmBcrhBXMDevQCTB8v4ppEBdiGi+yd9dSWonPFoSx23e2mDTRptzthnQDxbTuoCWEi/tVjSXurfkXtJbTKsCEgIPzzeYTSqsNoEvJ6hfyL06QqJDj8iwB3FYmHvoLOAC9YZ5d5wdxQCUoalSgZpwIYhyRmb6gOoVQEn7LvYO88AHCkBSyDjnhbfVOQetNQVuJsAC2e8JHPSECGZoOB0IUZTwXEZzwOZeZABT+Aa4tfi0/3ShY28REvDIlCxa0H7jfcj9xN5kGbID1hdYXBzg49MN7uxXeHVnHGewWE/VlhAIiQf39ShA8UhQusG7CBYqmcaF5vQ4RpargFbHw+WJs6uERKlSIqOlgLf0uBRxt6J4lsLnr7i8ECUzZSo+0GFSyawkMA2SPCD1MrQkeyseOsUSM2AbQfY+0Wg80o2wVirK/gZHU8Y4W7M+m+wVXq8CUg0gzm7ubULfxqWMTh151cVIMfGywgHl7xx+8swYDsg85EoJKt2ZSvT+8QYXF00Yup7QWCkleDqdLnTwFaSTqwh9zaKg6XtsYVZIQfxIR3rUQonYA5UCkBCYBJ0qALw0qSEFMA8jVgtJd31qlgPt4HCx6lCXCqUWmI0KjAqJeWuwG3iPrHAZBaunxaoLgA/1DXk0BCPocZ6KEJQpuVROiiroetnvEEi8OkaZgWcjrQCiBI5LU1ayOLcVdHKUmbPE+Hh4Ljei4KDFxyXvjfPxigc+0HVEUQKaQBKpL+UnTJ0JfVt+L7VD9Nb6+AaS/ydye8ZflCLdKBhp1lXaHwBgelycXOA7H53j4aJHwwi/SGUyt4Bs0OQDRMSmrgJda7G6kXSeMaWby2UgzV0HEqpMijQZS2YAsbfI6rNKyUgHygUQz2N5MQIiSCbHO4fF2q3xmLcWu5UOQTOl3jxTmTXHO6XeQra8TxymvCdomEJiacoXIapJWA4kYMQEFvyqp2yIszhGg7kMB8IwnFAuj3SSv3WhjDGOjCd4Ehkj2M57zAod5sCw15ykudKCbgDHmw73T9aYny22psvFzDVcrEpTViilQFVpFIWE1gqVViGQI6J4WglcnWhMSmqMX5tqXB1rTCsVXcC52f1k3VGvVQlcNDYohGQ06bxoDGajAjd2StRa4spY46Il1H5USPSGCOzdQByydcgMvfcoSxXHB5jBoBpVWxP3FIMRQPzphx4YzejCzk1fc92wNalsZoQ5V3YwIpxxEJ8Knj7tWw6KWzSPUBpvnchZVp0fp+gEI2V8DwderTWKqojHUEgBWRSRZsS9YQ60HICVUtBaAx4RmOL/8XX5NkpFpbguEu1GZZQg74GhhVvNcf+jY/zRu6f44HwTgUY2M+Zkg74yt46oL87to/VgaBCUZbqW3xpgz3zgJjjGCyRJ3+Bc8FiU8XqlfiUBL9xiYt7jc6QhvhgBEaHs4rJTBSBCAtgbqSitY30k9/94VgqbVTrv0Qc+nPVkVMp8KiCULEAUpMtw8tL4UxeDFZeY3vtgCCujvdiyt9EFpJDJMr1UBPQUobzg7FWINPM5P4DM7RNA5B+yYqYPj6+GAathwPHKYLXqCV3O7viMKitNGZbWnKmQA3VdFxjVGloJNH0CNXjmyyqU+q/sVRicx0VLIwB0yJRPNwPWg8Gsomxk3TlcndIQ+SoQ1FedxbhUeOVghFpLXJsWhC5XlDUvWjLu7Y3DqjVYbAbMJlUohx20JgswXWhCmFtCmE1vUiCRipQpQ9Yj5KFSRSh9o5V+Tk4WgZDMgEIGXDAVx1nqR9rU4837glLJmA3mIAsH7ZwUH8sQDoxSJPRfJhaAUgpFWUBp+smBkV97OQDyZzA5Pacp8ftybmq+XTFTZbAn50rmGTS3GawBlidYHZ3gnW8/xjcfrnHSduiCtVt0r/H0nzNIFkJwEsJihlJJjAqizQGIvGEpyDaPe4gc9BgE9R4wQQlDVY2Mj3GikFeAz2t5MQJi+D5dGGtoszsKQGgzD23KF06V895hqVQcY0jBxsUgx6+T4Y7GpW8fnHU4wBKiGyR3COd3CGx7dRGR6tYE0EcmaZNxdHdkpJs119a5SEdgiVMdLgAqMRRKKaOkj91u2JS2yAXsIeu5fKF2LWVe7DNYhlm5zqcgmZcXu2HCHwNRB2F63kVL9mD7owKzUmPZkePN3khFkw2+EVybFri5U6LUAocTjVIL3Nwpo6tJG5xJPJd94KqNgjNnh1JKFFUBa8ktGwLpIvc+qVG6JpTQNikvdInoY8hL3r9gtJUBlVhCqoygTEj1ZbJvLINlGHrlfQI38mQxy9ajZVl2oSqtYuDSpY43Mg64eY9QSnodZ3u8HVtIt09ofP4aXm9RFnGb6ZxQMYjHJaZ5Yjs7dhbo1lhdrHD/ZIV5a2KlzYk1gNh+IfFBUpkAnOAQaEKBUcVgCARHqcC8UIIyR+4TMtK8GWzkJDYmSD/D+gspn6LGPY/lhQBVZLhjTEsCUSRIIldruTWflW2xpBAQwYSBWe59GLAtgBhUOJhFqyAEblQYN8BDopQUWHU2HmitKFCSqzWhvjYQYznACUGltfdkkiAF0AqHSkuUQZpHjto2WoEJn2eqSYZITWMXvxNniVIILI3B2cbg4qIlJUc8M+lCMIPZQpnZQMGYoDO1DnVBoImSgowcSvKqKzUFZTqxXBzutRkcDscafbj787jIRUvmsfOWzDX2RmEuiqM9bR31f1cdOd8sO4txobBsBoxKOtWaIAcsCoXVitQ0AGVTrk8Xt9IqOt1EXqEPCOnQJuCBeXUIrQTvAHaakTLRbyCJc8eWYDn9JGRMTF/J6UvW2qht5l5tDJgc2AOoJUJJ56zbulkpreLz/F4ue/lmwL8DiMg6l+hxn2R9wigthHwKeYbbzlylkgBXPlJmHEiVeqn05nRRtiv0p0e4f/8Knrx1BdcmA3bKIjA2UoVGN1gKZgKIg6rYUcp44h4SUOJQSNLtswkxQuJRBgOUwXJbKQ2lomvZR7aHFfYyQ+q5LS9MhlgoJk4LTCoZnLETBw5IIAUHOL7j8OjRKI9DAGJFkgLycOv1YOLQbAeC/5swloCbv2zQ4Dx7sVGJzfZG7LDhPQEKXFq3hoCWNlJsEPmNhZTo4vAsGR1zyDkbqeQPUinmW+1VBWWxvQ0lWToT+q6PDX6eVhczQSki8dk4j1FFTeh1Tz0bmm6GMC+DLpZKyTgMqhkc1r2LlmybnnpB7DRUFxTQTzcDVi15Q54FK7FlZzEp6dQ6a6j03QQqznIzoDcubJuDMTSki+emeEcZljUWJgREGbkfGSN3aFNA5GzR+2D7X2FrpIBURE4ezYKOOQMXdJD8KbWV0THBnYNQBFQu/aTN8VvtC13qGPA4uPHr+LHLv3NgjKRvIPYBeVtyAv5WX5IfY6BHqy1Qh386lxG2ed/w/uH9lSPOQ4eL0wW+cX+O+4suVVAuyTqZMmO9C0YORGnLR5lGIFFsVyilUplkz8W+vM34kayzp46E33Ja4r5ikSH7n3b5gQKiEOIjIcQ3hBBfF0L8SXjsQAjxm0KId8PP/fC4EEL890KI94QQfy6E+NHvv37acVUQarMHYq1lMEOQ3JaJOy6Wowl8C3cZBISYG7ZEfuby2HiPzUBBoTceTf90ScfcwsipkkmKRBZhIphUUjY5KiVMKCU6k5C3fGGuYxLBE5WFT5h87Ckbx7Idf9M7bFZN4pA5C7jti5T7RbmLTFVpVKVCoSS0lOiNxahUodx3QXHgUYcsfNnbOHbAOo8uZNCsQCFUWmJU0sW2DPN3haB2x9UpZYE7tUq0t9Ae4HV6T3K9MmwHB3EhROTRMe0GoAzNtSH708GYIO995dZZRZXekLlwAAAgAElEQVTIx+UIGO8GVxtWiYQMkc0dZEaSFtsSPXbb4SCTlCn5eZuCWR40pZQxe4z9Qb6In9Hv4uAVs7rsNXyz499jxodURvPro9Y5vBYiBcu47bzvCDHb7rmyAS6tABharOYrfHBvjneebNBZG/EpltPlHN9asa45VGOBTkPjMFKArJWMQCYnC7lyhYEUYnLQ5jAYY5yPKhYGdJin+DyWf5cM8We99z/svf9i+PufAfgt7/2bAH4LaZjU3wPwZvj/TwD86vfdiHAMXGC+jwtJAIVMF3yp0h2Pe9d9QJtsthO7QIdpjI0Dc7wn5URvqRwnx440xrBShMCWWgZ+Ijvo+Jjhca+vDm4wvH21lmhCmc99yN4SyZwTG95mJXIXHMSSNJ6r4cUmEFJb69AZhw+PlmjWDTlF87xh7+CthTU2KRe8xzAQUFHXGkqlE3HZDFBKogvZcG+oF7gJaKBxDos2za5YdvSdzjdUclrv0RmHVe/Q9A6LNhjCGodJpdAO9H6SAYpgEU83k2ldUIAdLHRwODHGYRhobMD8YoOqJg22LnW8MRV1RXSbsiQOXV7qcYaXW+8z3YaDH0v06mkKjCz5K+t4/gmtCc0Nbjfce4uBSDCCr2IWuIU2hxPSDCb5OfrEO8x7d5cR6IgqqwykkdsZJAdWDng5YAJsB838PZdvmPxaIcW2AUTuvM0GEbxPTx/i3vuP8NW/eIKvPVqhCj16gMBA9jBk30TyUaQMsQz/meWRK0pUuKGxITEbxPL2ytBX9D6BJp11aKwNqqlQ1YVr/Xktn6Zk/hUAvxZ+/zUA/yB7/H/2tHwZNL/5pb9sRQJE2OTZCuxkwcoR46gMZbPISF0RaUIYa415Rgn3/ng0KdsEOSCUjdz09yEQJ7MImgpGmaqDj5P9qEciogRPSTog00oFDX4YZG+JbsAlPX8P2rbkhJ0bbgLIdJv0HVpjcbwyuJi3hDBfHrCErPzydLJPJiW0lsFnkLLfpjfQStCAJ2Ox6mhfnm5omM+qNzEL5JYAOV/b+JrOUNa87m3MsAFgWlIwpBYDYhbI5hcSSYIZbw7eow9zYbrOQGmFzaqFLjQF+FA2miEjZTP9xvTbSClrktkEFrjESRxSm8H7hEpzYATReLwxYNngVkBJJcdWYOEMFkAERqKUTqQ2Rp51MliU9/aEEBHwiEBLKJV1oWPZ/tR2gbLnGGyzCif/ydkqf/4WP9L7jJuY8RX5YIV5zv3ZCe598BjferDAk02D3rk4koPK6JCg/7/cvdnPbVt2H/Sb7VprN19zzm2qblXZJbtiWwRkhKKAiIRAEUjwEh4Ijzgmkl9CxCMRf0Fe/YRkISGQQBAhRfFDFIEQkRASETYYEhk3VXaV61bd9pzzNXvvtdZseRhjzLn2rbJdoW6KK2/p6Dtfu7u1xhpj/Dqt2WWdJqDJGi54tFcXEFHziL3d71N0gW4T3zYLib7Ph4GiaW3NGXPKzSP187r9qAWxAvgflFK/qZT6Ff7au7XWDwCAP77DX/8KgO9ufvd9/trVTSn1K0qp31BK/cbjm1cYhVOYCkcOkrLCcBEROZ+EQskLJPsHu3mjBaaXK5LTPeBawAW5eSYoZ4bxrabuMbQTWmFz8eX7Uu3NkzhFpbotmeTBLOyxODLgISoUKr5dW6w2xbZy8VwyFa7vvFnw5s2MkphXt12GS2HmLmOafPMdtFbDOSKwX5bUnnPKFc9LwvNK3ef3ngIW1iQvkbrrC1uFZS5sry4JIVMHKFnZVtE+Uikav3MBF0t6nUOijvIcMnIuXJQ1liW15LSUCnY7D2MIGBAvRGw6BQBdryxk4s/GiBpLI7IUShmJtxcQUWZYR3ks4l8ItA5JCvBn93PtJPghe79tYZTid8U53BTHLdK73TFuzokfKHqf/dvbkXqLMkux2/6tH9pNyv8VP++tC/dnNd1ynK1nLM9nfPt7T/jD1yueQmzCBPEZDewJULgJGXkkHq1u3oZi5TWYa+L11qC4j+HdI7EC3H1289hc+5rp86Td/Kgo81+qtX5fKfUOgP9RKfU7f8LP/rB6/QOPuNb6awB+DQB+9s//YhU/Q63oRynYhg7ohblx9IJULibXS9t2VQQaR7Dx7SLpJkel8EkUUnAngOfGP+wvrkj0gH4CeEtSPnkjxEX743Ns3CqtSBkilASrtimCnXwOXCPeBWgHSio0Bqy54qOHGQ+vnmhcliu4HQDXDR200c0mK3O+S0oFWpMSxHuD188rdoMl30nuIGt1XLw9ZV7zXlEr8XoEBqcBaFwiBc2nQq/l98MKbw1eXyL2g0XQJPpfYoYzCu+/WTA6g8FpvHomYjdAhfrNmwWlkEGs9wYpks3X+elMr5OMj6YSSNy4gxYoCoAjxY5wEYWcvU3Ss/56dN7y7UQzrBSgNiBC6Rk2MrbWUhuKvM2JBsCO2rkdI1KAgK7Jlu/Jx1boNp3itghupYp0cey7TbUxwpDvy+ey4yRpnWr/l3VK+QylSH6mOk9UJukIW/jWBngpGXj6FN/+5h7/91dvMfk73A+unQex1Ga0QE0wAXZS3LTq55KYypKGniILlEIDV8RtW1gWwjGW5wtQAd1ZAgkLytX+/ce9/UgFsdb6ff74sVLq74LymD9SSn251voBj8Qf84+/D+Brm1//KoDv/2n3IUin4qJCzrh0Fdo5i0tMGK1pDtfiMSgXh1BLM4ntlv3Uzk/W4HENMIpoJ3MsCKngdjCtC9K8VwO6k68AO44RPlkUA9gQZGmPKIj4lmDujcFgNJJcxflqKqBQ4oKfK9qSub0xDES0XVWtm+U36Zf9SAYPzrtGyg4hYRgsQqB9HdnzFzhHr93N5HDjLXKpTUHyMCesueK8xB4rWiuOo8PHjwtudx5LzHhihcngSF1iFOmUH1JobjzeGeRccFnpxI7cHWqlcJ4jZjaAiJEKdkrdsGDaT7g8X2CdRawRBgZmP2F9PvWOb2t6oBQVMsdSvpLpYlG4m5aTepthAlAxtW5j+wUobRqHMOeM0Y9UCHMvhHSXqhVJAFedl3zsiL++Kq7SFkg3J2Oz0GIKSwflcWwLn+w36QuA8DRlX/nDCu0VT1L3MUv2mo2uI0VPVaDEDc2JLygc87o8POF3vvUK79yO+Nn7qVHidlb3zg60719zbvQZozSU7ul7ADUck6J9vNGKlCdKw+nakGuRrjoNrJme35IzBgZhpKNc8k9wh6iU2iuljvJ/AP8WgH8C4NcB/BL/2C8B+Hv8/18H8B8w2vyvAHiU0fqPvQ/0EVj2Dprf2O3OTvZw0jJL2y2yt/63Ngen4hdbawzWNPtx4duJxtYxH1HxolYpsEJFtcK6NbMkqs3189iCJkYpzDHjElPrbEPOjI6jdbi11qbp9No0x48KRrdzO4vIlYVpIsJtkxMvhtRACuH2LUtCCLmNd4eRPAnlolP4YkC6ZLovKWDPc8RpjVhjxtMccFkpG+Wy0vdi6j/3cA7IteLxEvDRw4znOTYQ5c1pbcVRAqWEFpRSIXNRpt2UUuBHT/tSoAEUyvGeMDP1SCkae/2Ov84F0I/d+9A4+lys8+3QSdjW/UCRlF0eQN1dSqmPu5vRc3Ne8J8iDmjTFLNqaNsNllz6LrJtAXL721LsZH+otW5rkM+CN/I9rfWVu410qFKwZazOOV/RfkTl0v7f/wCvH1x/zSSYSm5pxel5wUcPM84xNV2z5Dl7PrbE0BjozjVyToRCwJ0AmponqJ7uZ2CVxs5aNpWg9ZRwiynGohuUKHS3/M/j9qN0iO8C+Lv85loA/02t9R8opf53AH9HKfXXAfwRgL/KP//3Afw7AL4J4ALgl/+0O6iVide6J3yFzVV5ZXRYeIhbuR7QYwOEh1hqF5eLMatWZLKwJJKrKUXgSa60K6xVIk+50Fkg13ylS5Y9SCwFsAbOEIVna+wg3eFg+56E/A5531ErFHcuRhEnUbTRulYMWuOS6Oq69xo//fYB/3j0tO8qlWx0amknnRiqistJHTy0Viiltn/7vcee5XcxF7w5BYpuzTQWCxWH/Yjx+rRS8cqlJRMuXFjPMwVEneaIwZu2m3xeIo6jQ8oFZyZmP5xX5FwRQoJzBpE5m6KkWZbrnVwOuak4whJgncW6sKxOG8AbWh0YwwtlA1Qef2vh4Cke/by7ttHSCqh8/d+i1YxeF+cbiCGKkK00Tswn5HMAVzs74SuKfRgd19cgS91yxECdWtVkkCsFrF3oNntCAFcqlS3NR35uS+SWxZv8TMujQf/6VTHUqgNUeeMobuym2yYg6vnhGb//7Tf47tfvKLbUMhm91uahKBxFw073YqUnX1vZSYnMVagpsUqjKHLC165zE7dG5ASccvpfqS275fO8/akFsdb6BwB+8Yd8/RWAv/xDvl4B/I1/mgdRUK8cYUIWQjAVJ2s6IFErXYlCLhitacRNMVRVoAIpypUKjhYoBaGSC7cALBNHk6ZMB9HOqTZCGyWoc+8IFe825pSbSSyA1mHK1wwXz9ZZGpEmgTWYuYErsRQM7KpttcKFd0iPS8Krc8LMml7KDGHnEbaa0rWDEb2LoQMopQLvDawli/eVEWdZUnurMboBGRQkH1NhDzvq4kLIOCkKh4qpIHMBLrKTEjQ50oVrHC2eFyKCl0KPY2HJ17rm9vVaKX/ZOeqkjDVY55XGzELJe36g4rRcFgzjgHVem81ZjAHaD/CjxzqvgLWoK3sjSph7SX3vqDSA3OV+SqEZy1oLNZCuGjlTNEslYrXSqpkjZDYBka5PRtuccwvBAnrhvNoNcheojUaKqXehG8ldYvXOVTfKF5qSSqP5XFFz5LhUDJpAt9FeHo+g0MLrFF9JoWq14twsx7gY5kQzbVwIoIoLAA2kgOXhCa92I37rjx7x7sHh7Z1v3qOlAqHkjaNNwdH65uYkN4nGENNk+V7HCXhk1sK2KC2YTSJJad+Oxkf8vG5fCOmePB3q+Gpz5b1Eie2s7H6hGtQvZOmYKbs4loJQqFheIqGqzTyh9CAlDbBcDa2oGlXbm5Y2WSkAMMeM42AZFMiNKHqJqe0vl0SLXT71oHGNHlYu2EvicaH2YpxLxaUkXMBoNP/OxNrl12yTpY0G5d53vauMTgBaQTG8v1qWxOgtEaHnOeJw8Mi863t5HJBKwe3Ow2pg5hM0tY6jE6hFCrjtPKmG1ObKXUrF6RQIiBkMnDPcFWYYoxFCH+eVUjifA4bRYV0iaqmwI3n5IXa53DBRsQproHHae0RjUMKK6h0Vo1KQMVwRuWv13E1xAFUtVATNVsoHoGRUSbRz1GkK1UY6bkFkrbOIIbZOUdJMRDr5WVmfvB+oXQroR99+v+miMzmDbzu2LVAif0cI4lCAs66N9KWU9jcby4KPAQM2VmXn8atirXtxp1/adNBKdbRe3IJypNdufsLjqwHf+u4jvvuVIyZnsLMAoNnkWOMpJIxGY7Km7feUAmcza1akkS7eaGqIyDhCCiPJ+ORjR6WJDpe4Hiypo9Kf1+0LURBLRQMenNYN0g+psl64wlsiQ7e9DMPu4mEIoCG0O2evHKqpNe/311BCWYyr3t0NRrfRkVy8ibzcyNyl4uht4z8R9w4AKEPFKOI6Drpftyr/E0BGpINadauwUoFTTKSAQcUSSSXy4jDgeDPh9OjblV0pBW07L615IlqFZQ7wA53cUnxqTRhHw51awdv3E5ZAuuTzkvC8VAq+srpRgQAqeMuS2r6vVmDlfWCtFd5beG9wPge2HKMCnVJm9Ql1h0IFyuzIk5hr6JzB8xooOqCSFNGPHmENMI4Q9HVZcbg9UNxqqdjdHpFiwrqsmPYTDIjStOUstvG1bojHOfJC6zMW/hJCj2u6jaD3V3I+6d7QXyOtdet0t3tDpRTsYNuIus1qAfBDgZarnaMcp7J7BBpPctuZGmNQdedtbgEVAYVaAdR9xJZiqESyWMCgyuaCoRT92xK1wwX1+Q0+/P4tfu/De3zp6FvhU+jO8KEU1CQPW2Hm74taTJqbmGiCG20neIvaCui0OgDNoV7OoYGLa/6zVhABtvcBLWTJKTtj5zU+PdOregDRY+5G23iGgkTJCwluqc8xNZdfcfW1mvYUoRSUqqBrbYE4RgFVKWgmWquqWJ5XIUmQYAa+0cBzSOSmzfSYvRfjWtWfS6UAqVprQ6l1e6yqKVfkrRyNwTvTiOcYcYoJrxHwvNKBG0LfMSktRrC6nSByokqnJQ4y60pd4jAY3uVFDIPBEjKs0bjde5og+fmel9SLeKUuUWuFde1X+ZxZe8z71tMpwDkZAyvO5xU3NwO8N001Y63CsiSsa4b3VGjl7w7TAO8tQkhXUjnpgNd5Ra0VNy9usFwWKE3ZK0KFEfWI177txhrYIG7askMEqBDGte3NxJR1O+YCaMgvvRh9R9de61rbfcvva6MxTENDptvOr1CqodyHMUTXESK2/D4UZ+aoXhS3YI28JtvHK4CUIM3bIiuUm4aM833IcSTjdFW8pBPyu+W1AzQVSTClSXaJKSCuEY+XgCXSCmkwff//uCYMRmPvgUtqK00ooBk5xFIRIft9IGRSrRAyzUFvonJhylQFTSdGA7motnv/idNu/lnflOpXrForQqE9nnRhI0vqRqfbMdqY7EVMY0UyRFcp2U1kWSzXijmXz/xuH11FKC62Y6JVBsjN5mY0uCTKFsnoKJfcxI2abI7AO8LeVRBoBNZj032FUrDjtEBnVHP93lsLPdGb/LRQcRFksLlIq+tFvvPUFeac205xGB2spXHVGCJqy9V38gwWGY3E4ErcjMXe61YI5aSaZ8o4iTG3nxNKD43RCvu9g9ZUxGWHeLlQ1Og0OSpYDRBScM7RzjOkFp0qzwUADncHrPMKNzjEELujdu67NQMGInIHC6Qrqn6DUBv+qG3jHpYYoZ3r4zG/hlLE2n6QLzxbvbUUyO0+EADtIKNUHlyBIZ/tFFNMcAM5ZitseIb12vQVwA8lfvdzSF0998K+gm1nqUrjKlqOn5ALKp0TAFA6eCe72HYHGo23o7t0kUQMdL7JdJMLsKJARcBo4hBTF8nrBkOu95K3TLLb1Cg0ApIuOcMz60IywaWpyLW75X+euMoXoiAClPLW9oObsQMg1Yg3nfIiHZuMool3h7UST8nobla5pcl0ZjuaM4fI5WSfB5CaQ3wIE19lz4H3f6ryDoN+difADoQmhNZ1yoEsBbAxaFRHnwURF8G63IwCXo4e+QXw7rsHPD/NjbgsXWIttXvqcReQYoK1FuMkBbKgFNW6OABE2C5k2hpSweCIjnRZExwj5nSCdaRV4kypENDfSYmKIY3CuoEpNF5TAZT9I2D4e5U7zIJxdCzfyzg/A8ebCefTCrdz3P2xeaw1iDFhd9hhuSyNf7lclt5p8cUBnYlCcjzhHG6T6VKkn6sFUESKh2KXI6Z6bMOmtmixoMDyuRSt7c9qrQGHzi20vduU3zfGUCaOt+17SitYYzupmzvFqyhUOvSRct8h0jc/A8rk6wKpoeEH34jfjVS+OU5pvQC0vObGeyw8MqAZYRTe+dFun3i45ANAHRxxeslCL6E2XTI/fBpzTd+Zj8Y0JPr6XChtr002f3T8ydfmnDFt39sf8/aFKIgKVFieWfqlQS/Y45JxN9lux4XaEKiqFMSfUIqiyIbEWbuPqBorj6+jNbBauIu60XU00DKS5SqX+A0aHdnsywWZ77q5Y1tt2sIY6FkRsvtoiWMVDf0GFDJ3GeIfJ4L3UEp7fHejxV/6+bfw8EAn/5aj13Z9bJ3VTiTXx1IpUjkXaG3Y4CFjXhPeuiGDA2PInquUitM5wBhNXSnQiNQp5QaoAECt1OENgyG1SSoYRzqcYswYBouUCi6XCGs1djuDEDJWvp9ayRPRe4NPPj7hrXdu4JxmMEjBe4f5EpBihvNU/MMSkHNuH6VbTon4ijKqtrAmenI0IifRPtuuVAFL12SkLgkFvu0kp2ECKsiHEr3r1NCtMyy5UIfH3bt1tlGGUkrN6DXn6277s13ldtT/LN9x+z7LuP5ZNFs8GGXvKbvO9nOqNh6jmNtuEWnpFmvdcB8Tg1E6d2EAB3YZa/B4CjivBTh0+Z0zqlnFxVAxKwbrMtHIiPJWYaGaEo2UKRlGaQ6HIwDVaY0110a1CSU3b4JYCiZGnj/P2xeiIALENYyZspczqahwHMjYVOzHNS+zHfORJM9YrIjOcvXjHRQF3yiWAdEbLg6/1A3Si9mT9QjIeJy7Mao3Gs8rcQ0jI7ROKwws45P9oNyc1o1iI2a22x2nZ+6UVgDUtXfcOaXNFZP4iE5r/PQdjZJbdBBAo6I0A9Na4bxtuSoyHou9lrUKISRYazCNFkvM2A0W5yVh5ZMNkOKneNSmv7Gyn2FOGX6gzm4cLWumDW4OA0LKbW8pN4oysIgxN+Tbe8p78d7g00/J6cY53TTOpVQYgzYSDwON5ELepr+rW4i9dMYls7IiRSJl1/KD4986d5J7DMAwdq00QGN0UVdcQBlpZU8rXZ6Gbju7itrQYssF3HAeSk75B2R98rNbxHmriKHH0hHjLX9QiliKqa8NnGmvw3ZEl4+1XP+/FVXd94tX9w2gakOvmx838Q180V4CliXheaUitUQqgqLaEvJ1qewJoIg+s2aaimqt2DvbaDYKGlkVhJwbv/CSMq+YSttByjkf+XwRs4fP6/aFKIgKqrXfhCwrWAWMXrN5q2od4mBovCO6TB89xYFD3lKjFOpmxxK5SMnVRhAq4JprSJQfejMnR6lyk9O4GWzLcwGIMzV6y3uP66hSEbFbLr47azFLZ1gKqDsUI9s+sl9iaq7fF15Ur7nge4+hIbi10MEPUEGkDoS6rZEBFWs1UuLXTSt43xFp2t+h0ZCETziI7JGR4Hlm269MVBkCAzSct5gmh8PBwbnOcxTD3IEJ4LSHNI2SY63Bboc2No+jxUcfnbDbuZarcj4vUIr0znIy55SRMxXeFX3Ua0WBu0MAnWdoTPeOFCMISZYTI9RaqSgC/H1HZ0P9jOqDH4coaFoGMP+c7DTlYtFAD0NdZl7y1SgLeQ6bDleei9xfo/xwt6fN9Z5SCtqWkpPTppjy3rKUcqVmafGun/l9OZa21CGKMtVsvbaR84EuOnFZ8emnZ/zuB0/4+osBo9NIobRGxZquRhF6zZpqm7Y8RwoH9gYIpTSwRanSVq+SwCduVztnseSMmKlIZtQ/e7Qb8VAbLXVtudCYarVqihOACqLXGkn1EHfLKLLTaOlgsmtQqrtlTCwGl5tWCt4SEbrWuiFK16Zk0UpBkiEvMcMbxRmy/eAWAbpR1LWuOWNnLdkWlU4VGI3Gc0zt558CWbI/x4RzTMiFeJeDKRitxiUWOEPOP+8cHX7+p+7x/Lzi4w9oZPajb92BZYG8MRr7vUNKBfe3I1GQBiJdp1IQI50QgyMg6bxEzFrhreOI55kKyGHnsbIEcBgMzufIHERxadEtzW8cWNDvFZYo4xw4c4SKnjUalzk2NHoYDGoteHhYsNs5GKMRI0n45jliGKjgKqVwOq1Yl9yswtpYZ0SuGNteL1xmRkDZ8ssOVBiNQwuhoieA5uQBHk83OyjpnEopnQwe4lVn2JQntaPOW8Cl8Ua5A2sqlwriN8fUgCOtNVJOrfsD+i6xHfebYkgXiNwKJZ8YVJCLXLhMo+FstdFQaKN7v4BfF0G5cDYSeuLwLu+A9dIJ7pHiSr/5hxbf+NIR33hrxM5pdrrpoW8S6JYy7RE17xb3vueqA5JKmduofIkJR0/0OQmVM0q1ac5q1fxC//9wu/lnehOXXaNVM1YwvPhfc2nFT1psGTEVSBsJAKgiBNeNuuNYBgeA9xKs4qgVggyk2tFlxcWK9r0b1JABnSu9tFbYWcv+bUL/IcTbGw1bu2cj3b/QDWicGBl108AVuPO4ZDyCJIbHwWDkxL/j5HB3N+LhjW8HK2Uwc6CUN5gm6qSOO98CpgBgdDySlYrnJfKOjJBnqzUWRo1vJo/Ar9fqqcscBqF5kMJkt/NMmUmc92zb6kApNFOJyVukXPD4vOJyifw4FS4XKrzSyVKRVnh6Wok2xPzKZZGfo+5ongk5Pz+dWxfWRsjtyGQdUW3SCsTax2NplPKmm9SGgJfPLuULo8w5w1uP3Z52resSW8yB8AGleMm42wpOVleocOXgspJK6/g0NFJJvXP8jJVY694YFW7dIxfYLQotKLmM+q3D3hgfNI01/20p2PQgN0VSLvaadq4lxs5DVEzFSQHrvOL58YKPHhd8/X7A5BWWtTZfAIC6wtR8RStg2ql3peoSdyrJKZeCJxOT4XNHgQ2UFZ1zg9V4Pkd8XrcvREEkYEJjpxQubPoo+NPtIEVQtbAmKUzSZgPC6RNnDdVctJ3uVuNKceId3++cuyQr80lVcG39JVcwCbhKzGkUZ+5a+31Lbu1TiPjN753wF796ZIfhsnEI1rQUzqVRd15dEtFe2GjBaIr3DKlidIys89gpMjIMaJwyGVMFSe6SQgqNb8Vwjs2LUWvVTCAO2sIZKoxKKXgn+c4V60rFcln6iUuACKH6D88LGxRQcd6NDqM3ePO8IqWM0yk0sCWEgt3O4XyOrYgvS0JKVAi1dhgG23aJWis47zCf51YEnXdtl9jGwQrW3/KobD2duOECxEjmsRIvUCvL1CqQOcQq5x4jYAyqMm1sJlT9WtUhRURGXkq5s5R6WNH2vFteo/xfa4249s5WxmngWvqnlIJiX1BRmZRSSLdeuy2Z7BHbz2zAFTkGtrro9rt8/1sSeCfk54aCV0aDaWzmM0cpIAXU+Yzzs8d3PnzGL371BqMjUOUwEMgYs4KVJoTXKrlUHAfds45YLQaA94+0k4zoHgVi7JD53Ku5k7EJY/hTPWp+5Nvn95d+jJtSCntruQsjyY8gyxWEQHuG6LfdoeVCtM1zzZXMGygxT3za0MANoB16wTUAACAASURBVBe5yZjGQ3RGc1xoN5Cg4ijmr50xXyr5sUmrLgTRwujXzlr8qz910/JmjSJ+lTz2S0zkrlSBN3NqNIIl0QhwXumkkIJ5M1q8c3CYBoqw3IYxCYoMoPEDB6cxDRa7wbZRWimFu73H3d7jZuewHx3GweJ25/mCUJGY97kySlwr8PJ+ajScRhKvVCiXhTq/aUMGj7ngeY54fl7x+LiylLBTcV69urRIVSmWL17sWqSAUgqvX51QSsUyk5baOtuUKEIVqbU2BJfoNpsuJkf612zyFSHNYabuMS5oprHGdHoJrlHgnOh1GNrraJqTDPEoe6dqDNFa3OCuIgZkV+dYaqi4yIuJhJDsG3gCKozWGoyjg2M3nS3hWp5zA2tKf8xN1smO27LnFAS8xZtqdVWUt89/22k2ruPWTXsT2bBeVjw+LnheSfp6M9A5ZZTCcTCYHKU7StwGhdWTukvoahQFXPC4Rk5+1C1HySjV5H/ijGO0xq13pPIytPr6vG5fiA5RUDqlVPMPlKsy7exU4/JJIPYlJdYPU+fWTH9BS9vBaowwbXwmCoIixQB6+ldgcmcsPL7ygVn4vgA063PZR8rKotTakGwqujSC/+MPnvGzL0cCGkCd7MFZcgNRYgRKJNZSwSHghNTNscAaeuM9+8zJaHEYLZx3HFjfr/jzHHFzMyJnMmVwRsOEjGQKLIMaWiuEmOGdQeIRV4qfFLPJW+RC35sXkuPlWttYS7SdDph4bzEyPccZKsJrzHj1Zm60GiqmaM/5/n7ixyz0GsOEbzoZn59X5JRx5kiBy2lp3aGQt2OIKKpHDCitunNNSVT0tpkhJXRbq42/HwUphY5Ic3/QUFemLQFU8GJIXRkC9OiAWptmuxT6fQFbrDVY5h5XILpig65l1lp3RFmRpFFe5+3jySW3+1c8+Qgos+3wti7fUiC3MakNvKkb8KZ2BHzr90jWZZuVRN6QtVM3Wz6HDKPRwM69M0254rSSkNjG0pCHuKaCpLrtXnONZ+BTQBrJb4mC9gPsktOzpz+P2xeiIBKkrrCz9CIm0AsbGElaMnGOJIZQPqZCqFWutI/RSmgvBRpEjSm4HmuVMqyVJpcZcc1OfOXRCvDacDB2d9mRa5B8TIWWxLnSR68lq5YKncgCU6EdqPAKFx5DrCFp4HEwmEPhYPs+BkhRjKXAw8AZhZfHEc4ZrHNFCqnRN0j6lhu/T/MeVHFnLAUPoAPQGQqx348eIW6pR0DKCoeJreALdXyHg4P3BpdLwDDYDWFawxqN3UAUkjkQvxEAk7HpJqOm97YZQMSY4ZyQxyvG0eFyXq6UG9I5ya4spdTMFLTWrShqQxK8ojRQ+ZBOgcZl4yheQPJVtAHcrsvUSqXuUWnA9tFViosxtA5IqcB5ixgSiupWW9JBXSH7ZltYgXEaENbIKhGDrBQj6UDkon6dnEdO510FZBqnUdBkQaLl8bZ9IO8ChY4lBa9NFaXA+D5iA70rbPSxWlALy6pkB1kLyx15bFP8/VpwPlHBd1rzXr0y8KEBRDwtGfuB6UFc8M5rbeuv0VE3qKGaDyrQBQxivCIyPXGJGo1G0l3++nncviAFkekuvOvzIjfiN6h1cDIbops7hJLbjkGI0Rqq2WkB/QXz1SCV1K40TyG2UZqKVu2h8YriEoUwLcauMzvWBIiVV220gZFBim+8nK6e35JLa//p+dJ+hLo/lgVG+ihO1ksqBIwohb2nx/H20WG3c3h4la4sv6gzTADsplAp7vgqcqG8lGmgXaGoUZzRGB2Tm3PBHDLu9xaDo/D6wRk8nAPOo8MaM3dxwM3NgNEbTN4ipNwsyiTOdV0zIifsiVLFOc2PEU3jLIFY1BlmDOPQRnxrNRXg0dPf4EQ7oayI11vOGTkE+N0Eu7O4PDzSrsuiO7VIbnMzeUh0cm8J3CUDSf6bkZl20xU4nHdtNEw1bWSFAaadb2OzyBKVInt7cQQStDmp3KSO9F55pjV1II/2sYoLo3hIGmRkIn6vgQpcrO1CIftJ4Jo2JGmB0smKgqUV/Ywrr0djDIraELZlvyrosrxWxjWkPueMx0vEc8g4eiJWe+YFk/6/4MJ53tDUXlADqnhCqsxhVNiz4ijmivMGhRafU0noE+d8OXY/r9sXoiAC6ORl9C4MYJ1jTs2FRYqbACtNrwzVDBbkSnPVgisJrdmoV3LnO0mMqQZQwWNQKagg+3OSAhbOTOY3hTlQkS+eJ6YNTNY03tRkPVFeSoU211kwE9NftFJ4DhkPc0LMFTFnji5QzWj2ZrD4+r3C3d2ID95XDeU01bTRiqy4VEPxAGAOqZ3QgOhcKw6Ta/tRq4HjYDF5g8EQh2wwVJxKrYQCX4Db25GCoQYLbynnWQCcw2hRuesxLyeEkDHPqdmGbQvGOFrc3Y047jxKrXj3bsJ38NSeQ86Vu7Ju+tDcpHlMXS40hO0OO8znGWFekKKFGUbkGIFY2O4rQ9xsWoHkUQ+1ApVHZ+EtxgJY10ZMeexEcucsmrKhqOi+QlCqNDI86bz7G2GtaRNAzrXpyunv90JG+m7DnT51mKVUVNN11kLZUVohhU7hkfdYHhdAHacY37ZRX8CVWqGiQqqpj9VaQdWNM44UQ/rD3Il46qqNBSIZPaypcMKkxOhWCp8C2tgrueSEQhOIOEcCUC1fbNdUUI0kZ3Z3GwCs7FIszVXNEiz8WSuIpaLljFxS6p58XCxSra1jr1V4SfS7giD3JDziPW1HRcVE6FQLm75SMRQX7S3KnPnKr5TCpE3TXYZSmvwOQMt7UUqRiXWlPd/vv5rxtVvPAE13/h43Y/M709hoCeeYEErB0dMeRsiswoVUCjh6g1vv8LO3B3zjvWd865ufNnv9FMh0NDEVxhgCPryl3ePkqeNzDG6ItVnOBbBkuyR8T62IjJ5yxXFHlJ8PH1c8ngNeHkf81Ft7vHqm8ejxEjA6g5udxYsD+RZ6Hjl3TuMPPjnjtCTc7z0uK9marTHjMkfcHQekXPHyOKBW4P7g8ea04sXtBGsUXj+tOJ8DDgeP04k6pmVJsN5inAbM5wXjNJI6hY0tSjFktFoL3Digek87RslNEQWLTBlSHGsBauoWV4bMYwvzU4k7aduFJASNlUdaKZStaHG3Lh1uKUzAls5vE/sQAgE2WuvGdd2OrSK7pJG9AzRW2SYZ1JrddT6jdd5akeWcWzdInayQ4ws/VtMuMiX3FQTt6Sp3hsxFlOIkBHhqa5FzxnmJeFwzRpvgDPEIlVKMBxARW+g4WlExFIRYco4EfJHnsaSM0RpcpIPWpB6riY7jHVPctkqxH/f2BSmIZNmVKjnchFRbIYhypW7AhWInDCI7C8rsNiiYVv0gVQrsSq2BrBFqwSkm9jJkQ9mUcQ6UFjeHgtFRn5hyxJEVKtKdShcJkAvO3rMDj6IO9eNTxNfvRwxaoZoKb2gf6azGjXdMQKfMmDX3MJ25dmWMHLQkeaJVwNFTQt55iaRpXkOTf+Wc4WAb8Rmg5y4aaQB4cSA0WfKS10gk9p2nZzM6jbcG+v/DnDGHgo+fI96cA/7C1+/x0y8GvP8QICqUlAv2o8NxcrAamJzBy73Di8ng9Zzxi1+9weQ0Pj5FfHoiq6j37nd45KCqr7+1Q8wVr88UZ3C795hDxsMpYBrJZzEEImWfTmtDTpcL2YHFEK8IyqWUbig7L2hJe0oRcGI2Wc6JQQ5txMySusZa+54xR6zz2i5KzpFeWwxxz+fA9UBUQGjripQK7xNBKDFTmEQpJCOzgCfEMxTy9TXoIV0jRZgSVUpVRY46auNvqFV7LFKoc+5ST6I19Q6Szg3T+LdX6X3bc7OYjsbLyEx32DvGCl7NENhxEbAL9G3JBpKLfK100byARAgS5VuApiCjLpN221qhjfwhb0PhEp0zP+mCqJS6A/CfA/jnQRPmfwjgdwH8dwC+DuDbAP79WusbRe/qr4JyVS4A/lqt9f/4k/4+FcTcwuGVEr4evQCDVa0QOWd5V1WbSSRAChHFgIhWHQlOrKecE6HLAuEvuXDIEiG7gyHNsrfdNdoY1eIzwaKtzIit8PlCrrgE+r0Xk8NP3Q94axyQGZl7s0bkUjAnQqtFehhRsaTcLL8Go1EdjRA3oyC3lBJYQZ1kLLTnExWFON2IlhkATqeI3c4iJA1nC6w28NbgEsj5+5b/tlFUBCUWstSK00qvCYXTU8f6579yg194Z4c1ZdzvDI4DCe5J+0yFdxoMds5g5zTOoWDnNPY7kjR+6UiF/Gv3A15dEgAPZzUOg8FgFV7uafx+9bwipIJ37yd8+rTA8vvqXNdpSxRoWEKz40o5Ia6xjYTaaJKc1drNCCx7+YlaRS6eYb7uemRsVhrwE9mNWY1xtG0tsSyJ1TYOMWbEWHhcVq2LFO34ZuXd6EdisKGUIMO6FVP5nVbMlGLwybQ9o1IK4+QbjUkx/xPoZHd5rEpVyJjP5zGvMMAKITLOEL6hHEviiEOuPY4Ue1vZo0j4tAHSSqqYTI5Qdbv6UgohkzmIRP0eHIGaRhENJ9eKU8iYHMldFdCEC7KOCblCKTZhUcAcSZ1y8J8/a/BH7RB/FcA/qLX+e0opD2AH4D8F8D/VWv+2UupvAfhbAP4TAP82gD/H//5lAP8Zf/xjb7kAry+pESy1AqyuQOEdGth/UKtG3NyeyLXSWO2MQqoFuYjyhP9+7VeVVCpObCB7DrkFU5ETTW17np3TeFgS3tk7pvz0IhtyhTV8VWyPl8byT08RL79GxqvPa6LAKEU+idSNJt5BohXN0RgWwxfcTxaBH+veUYhTqQQAAcCnDzMVAK1hrW07Ijop0fZPoze43w+43Xs4o/DejWuotkQk5FJxDj3wRwPYDwZ7b/C8ZvzMyxEHb3BkCknIFbUWuIoGqORCr+39rcHbO99ApxtvEUvFp/OKn3ubZIRv7S3WVNvOZ4kVj0vCm0tE4JHaGY11TbjwhdEYhbu7qXkxllww7SekmBDO1G1ab/l9zl2vqwl5td4jBTYmsA5Yzp06IjGbOXbwpY3UCcsrj1evXuC992468skIvt1E1V4XQiGudy6iFMhOzlZwrjMDGql9RyR6UfCUUhCCboi9OAhV3usCtJscht69CjrdI167/6SoiGSfOwxU6IUiJHQu5x3iGklVEniPWBQpVGrp2nC+wJRcMK8JLybbjFcMn2uTNYg54Xak47NlqYCagCUVeEcrJfIY6A421dBre/QWp0ixxGS4orDEgue1IFXgOHx+hfFPLYhKqRsA/xqAv0YHQA0AglLqrwD41/nH/ksA/xBUEP8KgP+q0tHwvyml7hTnN/9x90GdF7XWD3PCcTA4hQLhW8qTPs0ZE18V5kRkzoGJ1aEU7KslBJnF5OeYWlJfqdSRtfusFZMzmGNGrBXPa8bKLh2ZOYGD1Xhac2v1KZWPzB7ObMEfEr0pYj/2F796Q1xF3lnKHjSWgiUVVFScuDslMAjto1YKg1Et7W9i81itaFf6rTcXfO97T7icLozIKkzD1BxndjuHaXK4mRzuDwNe7B1Gp3HwBveThdMKe9ff8kvKMJrAHHleGgrnkPD1+xE7VgqU2nOj70aF7z0tuJsM3lwqTkvC5Ikz5jTZdkmHUFTGDetR70eHJWV8eg44h4xzoIP+1WmFNxovDgNJ/Zja8+bNgvv7EdMkBO4RDw8L9vsbPD3NyCnjcHug++ECaxw5bKOirRSIyK1JldLQUd0jBcoGMJCOUjKg1zNeffQG+73H7e1IJPRJ1Cu6qXi2EQs04qIpcYTDKYUz57oparodi6Lmudl7RC5kxlA3SYVTN7MMQZ6t5XxsKY5aN826UuRQlBLFQAA9/kFANtl7GqNR8kbZUmt36ZHHqDVJ+La52LaDOwCtWl7uajtuna5YcsGLyZFSijtBATpLpdA3cYXyhl3wmWJHqX0al5hxdHQOvVoCvFW4GQ3OodCK6ydMzP4ZAJ8A+C+UUr8I4DcB/McA3pUiVyms/h3++a8A+O7m99/nr/2xBTFzMTmHjIGNDQZLV82Yiav0vNITf1oy7icyT1BKYU0ZURVGiiOTOWm8tUrhYY1NYH4OGbkAg1XYOfIo3HvD4IjGErtaZGtZVCrpiZ1RWCKNtbSLQ3PmGYzG3eAZMaZcYknQE/NbKS7dE5FQNW8K3nBYvNOKl8sFWtHbYzhs57c/uuDTDz4FUoTSI5GzDZktTJPFYe/x1s2IyRt8+XbAYDRuRiqGEtRDcig01F4rhbvRNmJtLsA7B4f7wTUkfrQazyEh5oK19i4aAAYn3o8Vb9YIpzVuvIWCwmioGOYCvJojjAa+cuuRS8UHT/T53pN6Yec0vnrn8f5DwM5rzF8tjVNp2QXpzXnF2zcjzmvC915d8PC04M2bmYwhzkvr4oSG0gwfpMDVQmOydIXbr8vozKaxdAVcsFwWnM8BL15MrfCkRDxK7zUpA0OG5yhXoOMNOVccj74Z6T4zIEUdIrkTKaYZiQuRKKUGXhUIH1RrheOO1g25VMwhYXQGt3uPgRUbMZVm9Hta6CLnPVoHKWCOc/qqGIdAdJ5xN2KdaQQulcwghLqTU4aytLNW1pIGnH0kaWXDUcJGs1KFpqGdNSSx5ZWAuMkL/9frTm2TfOXKzF+v6e/eeIclZ5xjal4DSZHPQUj1J65UsQD+JQB/s9b6j5RSvwoaj/+42w97dD+w9VRK/QqAXwGAm7ffozfPEsK5c92YYD9Q1/K8dtb7OVDBlNHrHDLuRoMou8XaUbk5FlxiwWgrHubEekqNwRJn8ML8uiVVTJ4+t0wNkJ2xVgSgjHwwDp72PjtHf8Nq8mi7pIT/9TvP+Hd/4W1eDNcrSkDMhfchJFeSbOnHNeO00ON4yjTWCpl75IjSxxDw3U9OSPMMxNAIytSRaFwukV1i6CB+c0n4yq3n7pL3MsZgtAaTMc1MQgjlCmLCWRqVqfCuZ0kFzyFiySQrlP2P3AqAkMiZ5+g0zjFh72wzAFUK2PO+UuIe6hF4WFKzOHuYqRN/9+gwx4Iv3/hGUE+ZCPg3o6wQyHDj9jjg9jjg/e8/4fxcEJfYCMcxMKIcY0eTE3eJUXQTuaPNUsXkGSk+OZ9e49VHI772tdv2fKlDQ+sKBSQRA4vEoOA42sZDFLpRztTBTROtOcR2TTi3RGeiEdfbrtRIpeBm5zA6gzUVHEaLyVvcTBTo/oKi77DEgtczFcQ1ZYRY8MRAFtF9rp3TY8zY703TqmvTZYSidY4hEmijTDeL2HTTORP4tfLUBgcWPhBgKY7WcnxRLEBuneHBOXanAlPjdAMEhRYntmtH7/DhacXz2t21n5YN2PNj3n6Ugvg+gPdrrf+IP//vQQXxIxmFlVJfBvDx5ue/tvn9rwL4/mf/aK311wD8GgC893P/Qr2bqHNZIpmoVj5IcwFiLbjfWYbp0fJaBf3NpeITzu1QSvWdI4CHmay19p46pDlS9/fqknA3GmLKa4MlRswce3qOGZcI7FzF3WSx5orb0WBNtKfc8X7IMUgi93s3eHzrwyd8+70dfuH+Bo8hNBOIwAd8Kl2Mfo5EmB6MQh00Hhfq0pbIxhEgA4o5Z/zP33zAb/7Gt4HLE6ANJc/NazNKHUbfUMu3b0b4/YCQKrITrmQ3wtBK4RIzUiX9tzcaqRoai2NiIjxlwAzW4PUS8MQmuS93tON8WjJftDReTOT64w0BKSH33OkK2oUOrBvvawDVTIFPgVYRIRc8V7CNWsWLyWJ0Gg8p4RQy3lwSnuaA9z8549WrCy6XgGlyeH6asc4r4hob6o7l0lHjsil82pA1mOwP9dVByTpD/iKDCPPjEx4fV7z37gExlTZ6isEFkag1OwAZaF34I5HjlSJwT2SSAhRN3uJ+7xFzwRLoNZPOPXJRPAymNQujN3jn6HFaMwN5tO/98o3D3hscHDEiHvnxvb6QgevTMuKjhxm7weKyJoRUsHCGtlLXaYGl9KhUkQj6wcs526hOxhiEte9FT6dA3qVgs2dR0SjVCNo0RfFKZQXb4hnm65rODmEQtKBiby0LINCMl4mNUeESrZO2mc8/7u1HCar/UCn1XaXUz9dafxcUTv/b/O+XAPxt/vj3+Fd+HcB/pJT6b0FgyuOftD8EqINJlY7NyZMYXHZnK/v6Zy4kRCTuaNSZjRI+fo7YOb3JdehWXksqOK3Ugd2MdIANhhBioxUUAzK1KqSiOT+FitclZuwVFcOBW/NtUH1SQp1BAz6+frPHU4iYU24AiZDGnSGdZ66AVhlH77BmohjcTUT7EaBCFs1PIeKffPsVZarISc1ctHVZKe+Xl+cpERI9+Yw1GyyJ9qCHARhNbZZqRDGqYEEjjmy8Kdk0XuuWbAig0RvmVPHRc8QpEAn95Y7UMEsqeH2JmLxuKhwqvAmjNa1b3FnK0L7lE+P7ZsaS6Co/B4pCdUY1lPvVJeK0ZjyeA8Uc1Ip37yd4b/D++4/U2TD1RmmFxMUAbiDyMNC5iADrnO01LUc6QzGTrbXvGnnH+PFHT/jS23uIzC2EfgFuxW9yTKPRLXIWIABK/CKzEeclOo5Hb2CzbmBNrRVeKSRbcBgdUi7wnFtDF2ANN3XzVc9j/M4avBipcN0NtKO+HxN+79O5kfznUPC8RMxrwuwMVnY7CiEh59ImjBhLQ+3FBg0gY42J0XcAsEXMgAuen1e8Pq1Y8x6Tvd6PmzadUAOxpIwb75Bq4WA43dyolkQpfoGVQ5WzTHNloneltdLeG6SaoaP6ydNuAPxNAP81I8x/AOCXQfXr7yil/jqAPwLwV/ln/z6IcvNNEO3ml3+UO6i1I7a1ooXTawV4q1rHNPLilcbIyOMb7aBez6l7FioSHcjIS1/jeIJKJ/DdSPnKmUUNSnXe35IKllQxOtpfaUXoteaiSghzbcRtelOBjz+94PfenFoUQmQ6gjO0qzOalt+6VtRKnERnNA6eOqSPEZkqxPpqRuZCKJ1YrPoC3A8ew+hhjMI0WQzONEneYGi091acgfpFhChNtMt0oNFssnSxEFG+gDliavvhY6TXbbIwmkZpgP5+EUqIIV3qkrpX34WNcQcDhEL0kZ21OOxs6xo+Pgc8rxnPa8YnJ+r0YqJO+TRHzAxi1QosMePtmxGvpgu8t3jKBeu89kD2QlkgVUwJhJgtoArAe0J0VHk7Nm+dXbQBwoJSCmKmXRjtC2n3BoAvRJRTrRSZcMjkIse21Qrg96ZUujDtRtvysY1SyCDn8lKB3UDuTyMbZGStuCGgtdHbe4dTyIiF6FJ3I6Xe7ZzB3tnm/vSNlxUfPAdopfCgEuaQYI3G6NEeh9a68VcJC03MPwSKKm0JJii/aKfFpFdrjbAEfPuDJ/zRu3sc3rGtYZGxmNZKpp27ADAZy42IoPdCs6Gi+JgjbgcHo2gtlWrFI2MCITEgpBXMD93S/X+7/UgFsdb6WwD+wg/51l/+IT9bAfyNf5oHYTQasrxzZLDwMGd239U8NtBBJVeaXIBb75p+1hrF9lu0g8yFGgEAOAwG2VFwlGOu484ReLNzuiHXmjNWnKGd5RJrK6bnlfiBe28aIDJz5oNRCqeQMFiNf+Nf/DJCIgsjARti5mhGV/DW4BvVh1bH9DxC5t3KgahFUtgna/DqkvD99990dA+AMgbW2+ZFSCizx/1hgGf2vxVlAFSjKD2G2EwoqPBlFEfIYOVsXIB2QAt3IUcmgL97IDR+59llJwJPvPscncZxMNx1d94bQOCW50KwJOqo15KhlMHROxzZyunTecXTQl3qeU242Xm8Oa+YQ0bKBTHRCfveyz0Gq/HnfvoeT5eA49Hjk08szs8z/EBB9ykmZKVQxDE7hmuuIdAL5dY6TBBoN24OUId1XjEvCf7g4YxG5r0gADbMLZDEU60UXhwHGK0wrxnWKLbK1xhcV1kdBsPHRo9gEBDJasUCAfEJ5EheR2uLN5eEAta9x4JzTG3vvHfEtjh42xRcTyHSsV8qJl/wNAdmZBQsWiEkBvnWDGtNA3JSyjDosQ3WWcQQe3qgNYjLivPTGd/+g4J/6AzuxvfwU7dj2+WPvC6RY9pp3UBLuymIKRekWvAcEx6WyCM0dYg9kthQ7rpV2DO1aw5/xqR70vFaxR2hUbjfmYY6AQCUaoiU1wbQgKsKayaUeLAKt6Npo7W8GdIdOR53jVY4cMbIznXDWUFc6WeIIxc1AzmGDBaOg4E3CgdHV++7wbXHLsYSbx+I6pILcMsL73mgz53mwmk6aFTREwD3RrOMj7JaKmgM/52PLjg9nrqtlXHN3844suGaJts0xnd7T27bTmMwHQDZ7nbmWNri+hIDbgbLu0R6PazSm+5QY2croi84h4xLKHhcMoNV1AkfuGs6c3JiLsDdZOAtG5HW2nwjB6Nhi8KlJkyG9oRf2k94Zxrx3n6HDy4zQi74w1cr/q8/OOFyiRgGQmX3o8PThaSEkze4rLoZRQyDxZvXJ9hCh3XLDtEOVZyf1UTF0aHvEWWEFvCleckZ0u0ag2EaGgF7cAqKGQDrmuA9ZcvsR6KXjN7gbnJ4ubd4fUmtC1pS6V2eoddNKWAOBWsmtHS0vSO/m+g9lN26XJzJBYmK4Zo5i4dHZw2Fu5Hs5sQ1fmf7/61ReFoSjqPBw5wQYobRCT5zzOxxwNPTCq1dk4LKzlS05Maaq9RH1Ir1MiOsAd/6psb/cjPi3/zn3sI7O9/QVLEdW5in6tBdtWmK0YiJCvsp0N7/YU1s5UcXdOIJJ4ym78JLLU0y+nncvhAFUV6YA6OrFVQUc6FOSz7KyUzWWhW69iLmjcZxoBFVYPiQegCNUG9G7px2TBfRSugAxOeyWkGFBG8pIcwoEqLTFcm0q51hUECQMVn4hlQbpefWO6w549Y7nFNqqpcK4GklwwrPKGtSJEE8Otss1AHiCn7/9YUoJABgLNQwNL6Y80TmddxZp0J5y2suGDMVxFQrHqjrAAAAIABJREFU1kiI6MGb1rUaTSuFkCpWU9p9iiZcPhfU+DlGWEMov1a0h5UVRCoVkzd4XmkfSl6R9F5Qlq5qe7VSKT97Z23Lw668Itg50m1/eF7xf377DdY14eWLCSv7PN7vBwxegCyN/WjxeFqbM8z+MOGZQYGtDK3RRWol/0OZsiRxT1LlcurmsgDgPJTzQAXevhnbGCyKJQnRmgaLu4MnYxE+Po1W+NKNx8Kv/WhpGom5Nr5soYUtVCybiysJEkY+Ru9GizTQikP4m4ZJ4GssGBjceVpICx9LRRzJ3u7oLA6ezH5bTC8AIMFqh5ipBJyWBG2JCXFzM+ByobXFslDhc95R171JBtRGQ2few16eULXB46ca3/v4Hk8/c4+7seDoXJPXCuNCpjoBkYxWlONTO6Xr41NsnXEuZDYbWfs8WEOqFqUwWhqjP6/bF6IgAsDOGaaG0FJ+yQVGGUYcaTyd2C/RaY2Ds5gLJdNN1kCPaKaTAF2BzyuRoc+BKCGaqTJHz6Jw0Dh34x1OMTXTydEavHfUePTE5dp7jb2zODqHgU1bYymwVbVcF6cV3n9ecBw0ntaEORb83J1r/nD3oycH7VzxHGNzwJlTxmg0irr2XRRUzWtNXoXWoroRsLbJ9sTBOaWCZSEdsNxIlljx6Zleiy8dPQZLORWj0RgdcSqdo3XFmgvGomEsjekS3gWAIxMyFy8uBqALhQHw6kw7whcMsMhe9l2vEVLF5FQzDg2l0P6UHZMBoMTa9mgxFzyGiG+/XvHO7YRvfPmmUXBGp/Gb33ls3o3Ct5OcFkkIFG2utbbni8g6UdyG2B+Qg2u7wazSfdfCUQPNZUdRto1SgHcax8nhDb/mhBgPOA5EJh6dxu0oztEa57XIQ2jmBmJ2YJRCHGg9kwvaBVuONa81PI/RscQrEOF2MlgSrTLOgYruJ6fIvoLEA8ysGDl62sd55qc+LVRg18xxG6wyUaALyFaBk3NBzgpWMRdRK4QldHPWnIC4IiuNjz58xm999wnvHl9CITKASOfKYDR5lEJWuKzaKqTGOseET88Enj2vGS7RdEbrKi7lpcJZjckYnFPCfkMl+nFvX4iCaDWZwxInyTbWupCcJebzKSTcDdRxFFvbi2yVQuAR+BwKbmRB7GlMmZxu3EYCYGxL91LsyXbL4+8pRuwYFT0yaXu01LkO/CaIwYTdAAsAMFrVTCbuRiqeMlWsqcBbi0VlLFkWy6W5codcWqCW1fx7FTgxqbvGQFKp2iVhOWeWd2WUsiJnCoY/Hj12g8VpR0utw2iZQK6wHzTePXi66PDfbo+XT4hUKgan4AxxBveeToI3a2CiOnXMplBRfFwIcX915tEKCi8Plk8yei8FFEulQqvaXsPIFA5xH5er/dfuPL5y6/HAcaipVvz2Byd4pxFiwUdvLjidyGzi4YHiS5d5bbb+MtKJFZaQi7f5xNpoWGWBSmRuWIum0ZS9otEMXjnsBovjaJEKcDc5Zi4oLOwudPAa7x4c3jl48gNkiahI2J7WRFQoPl72XnP6HJq5QWb+6s6ZBk4JtWRnKQs81Yq7kfiZry+Jd+a17SZrBT458Z7NBbwcfQt5Ijdri8EYDCbhOJBBycGTRt0aiqB4aORxuuCI7E/kgAg9EhYAA1LE9Tw/nfGdD5/w8U/d4O29bXs/2U9r1cUY4n14CgmXmPH+44oPngJyqTgMxO6YnG52X9LIeNlD5s8PUAG+IAWxMoeNjBk4TcuQ9dYJtHO7xIzzWjCajIOzrJdkAnVWzQZICtAzI4CiyigA9o4Ohj3nrGwEF9BQSCBkDiCXmljIYkiBwAbRHAe2/pIRwCoq3g9zxs1I5hIhs6xLEWnZ8tKcrvYGznBSHcQAN7XCYYFmMDGnjA8/PlO3wmNdbUc+ydbCGpCTaeDKsiRC7c6hjXhWE51pdB6nkLF3msjsvNCPHOAzcnEyTBECL/ONkRUDd4iGCtp5ofF0zWhyxuNgYNhfYbL0HL3u+0l6boVfV1oZkAWZwctR46dv9iiVdND/TzlTtEIoeHkc8MGbGQuH3mfWVhPBmJ2n+SST5T8UWpa19ro55OSUERPFi2K9XBvFSg6L6mqOlDJuJkcrCB7xdwMpRJ5UxMujx8u9xZeOA25ZvijJcUpRN3QzWFx0RioVd6Nuez/HzAZxYTeKFEWnmLBzBh+fAt450MVt5K+fA13ohfEwcsenVOeZjs4i5Iw5icpD82OhSWzkDmuwBCc+LQka5JNptcZpiXidKBhM5InW0mtxZS1mDIXas2nsuqz45JMLvvN6xd1kYJnT2k0frmJskDLtDuec2emKdoOnNeNusphjwSeXhLd3tLu/H30PZPt86+EXoyAK1cZoNDWDFLZ3diO+9Xhi1QftGBqPbpPZMKfKMjSHzJK809pRWdkZykm9s7QTk31ZQYVVGpOlIjRzVkqtFRMb1hEjQ0HylgfWXIZccE5UDEdrcAoJXzlMzfBBgu+56cONd9g7i0tKUOiJfSLRU6C86JGli5dL6LQRoGlMtdYthY2srzwul4DdziPniucQSAsbM1IpSIE61ZAUDp6I2LGURt+Y+HOnNeaYMXkPazTWSLupg3MwilQewoMbLZ3IFx69XniD0SqcVioEN4NpO2KApWCg10LWCQPz6yyDTeLl+K4ecUkZv/3xGUYrfPywIDOf01rS+OZcsds5zHN3fpb9qtijCclYVCy1VjKRrbWnyZV0DawARM1hUvI0edyNBjveAQK0x3taiLB+v7P42u2IL+0InRbai0JPjJR99pxyK4ZW0W5VRlZ5Dwaj4bXHd5/npqDyzO0cjMb9pPDRKWCwtI4QxpCg1qPtj1NYDec1NP7j0bk2jQ3cTLyYDB7mjOeViquzGofR4bREXNaEeSXD3/M5QuuMlFxzHspCVSoZaQ1Y5hVLzDh6y1MBHdOENhs+t4DLmrFkukh8cg7YDxqxGJRK6xYRMmx9Ep9DbHzWc0xXU9qPe/tCFER5OrkAKzLeP13w4XPAL7w84HZweDl6hJxxGDQO3rZUvlwrngJZVU3WIPALqxWpVSYeoVMh2d7LvW0v6pLJ0VrMFxw05pR7il8WK1XqCD3vkFKmvBb57iV2x5zK3ejeGSw5tyU2QCdILlR4hbXvDVnPi9WVjA+D1bgrrhV+azUQFnb2JL8+6XKE+iDmoutaME21JfDlXDjrJFNofWHb+VIQCxX1/d7icY2tcxtqgVIGpyXhhjmHJVfcDg7HgeIO6PFSE/ViZzHHgIHljpdIu9uv3JIHo+RRUySrhIkZ3kHS74hxqHgtOqMRErkvz5Feu9u9hw8Jnz4trMrJrA5xZKYwOKTYl/5Cv0EVR5rS/mlLRqsNVFGajGKBTtjmDpGUGQr7wbBSp7BBQXduf2vv8O40wrOvILmt1xalSeBfNzMejIFRuMrdkRA1+p5CqBkvJ4c3S4J3qsXfKlDjIIYdM3svKuachsTc3UKTjuyrF5a5fengaZerFI7eImTqFk8xYe9o+vne04p3jtQtfu8x4P1XF1ijcZojdruKeaaMnOAdoovI05GchDjYK3O0xCXSfj0wiKZ4S555r5sriR8qKm5HC7WmNrmRo41Ia8lj4Na7di5KFy7n4udx+0IURFTSKv7+mxPWTLyim9G0rBVRObyYHCZjWkC8XAGJTtKJmqKSAFJj8htN9Aa7o89ToWKqFdqYOBjyaiuMgAWW3Q3Gk9YSHGzP136nO0tenHRoF0bUGTHNBKgTyKBxqEvoaBTtZF1ZMpN7z2AojtEYzZkgfJJqTaNgrbDGNgv5GClYPsaCWhN2O/LsW1zmHV7Fac1tpJXRTOhNgWk5qZAqQAT5okYIueA4WCatU1E4hwLvKLTqmeV9ay50H6pHMQjpHS1Pg265AEdH4BlKz9CI/HofnMPPvhzxsCR8+/WKECnmVDo/QMbk7il4OREFRAAUidQUM4wrI1RDcsVm/aV0J2YrDaSEquk9uB1IHndCap2dNbTbk1yfwJ3hJeYmf8y83tEK8KzikSJZ2BGJjgfVqEnaaAYhDO5H+p6slMRZae8MToF8ROn1FQUVHYtfOhK/88IcRVEXvZ4TdkzeHozF3luEJLJV8t18Z+9wjhwLcHR4fbKc291NcZtrD0eZ1nEP5Njs2J5nNlaR1QNPQrlW1Nwd61MlJ3qrFe3tSweeDp5cbUZHBiuVYztCpsaCmp2frJb5n/ntFDJ++5MzvNX4ytFjzzy/VGjZuubuG7hng1gicP6/3L1prG7ndd/32/Pwzme+547k5ShSJCVSgyMrlixLjl3bcuoWTpomRt3EQJt+aIIGaYAOQD4ZRZGi+ZDETtAiLpI6cJI6CWLHjgclVjRRsihRlDjz8s5nfsc9Pns//bCe/byHbVzZDdsQ2cABL99z7jnn7nfvtdf6r/9QW36b50Do+zahK/JcVrU8gUpzA1/biNBoiqYhUw3zUnG4qHl8JyXyXFsAu7gAIYL6xtrKjHOua0TsYjgr1JGWk1ziQ2sj/M9UYzXJgN3Spmb87vDFbpx0HceaU3RLxLOy4nBVixNKFAkWZkxhu5tda01VVDbnIwxTg3nJgqUoavr9kCT0mGe1tRhLgzUFZlEpBqFvz21zTuHTttKxdnZNe2ksZF7TlXQ0iV4oBaNQrd2S5nVLFPtWm94tsRJfttpN2wWFtWvLMK3xvfXiaK8XU7cts7Lh8jjiG8vSSNwwTtSOzXRu23X8gx/44um3JsJZpYXFGX0fpRGZn+MIRtthiV1mhesRxdHaOksLrtxJzmLPpW/SA13HYV7VzKqaaVFLJ+i7bEShCU8zG25XxtmqbUyKpGdw2IbIE0pJ0cjCTTpK16ZGxp5Ha37FaVXZB1uuZIrxXBgnPkMTe+A55hybeygJXfKqFYt/c2oGoWDqgeuSBh6F6j6jKJqWzdTnwiiiNPLD3DiZp2lAXdXUVU2URKJzbiSDOoyEGTDNG9LBOpI0dEW1FXiuuSda66HZtKLUqZqaVosrldYYsxNDgTN4vX/uqVqpf8c6RM91+ND+yGh/19vW0HNZ1srKwDoOYGXGVjD8QndtI94PxHpoce4NB+FodYWm1UJmvTOrjLqipfURkqdZHvQMvjIKhToT+kJ/6ZY0Pd+3W9PYD1jU4i4yLRriQLqGJPSojANIaxZHtoCf++06ikyXHraslS2cpdI2HL5zIgHBEcUAg7XBQxpRVY3R08pNliSBdKCtWEY9stezZN9WaxZVTeR7LCrFKArwHddsmE2hdqVjdRyHvGnwHYlC8F0lW//E4yxr2O4FHC4lcvLSODSKCNfK+eQ9FbpTl2DY6aabVuM7EtY1iOXm1DjgyrUxigKujTTfOlgBEPiSCBgEMjodH2c0qpEEPnNeOlVF0zSWYtMVy87SSrd6nfOslPX3swA22NH67HjOSwcZH9jvsZVE5saE0PPxHddmAp0WJYermqOlsp14uiGO4p3Tj2emF8cRNoMD1GZCabWmNg+P7sYXlVFnetGuI3g9l1LJwjA0HFrXFP7U0Jx81wEflka3bC4xFpXklWhkovGd7ue4+K4WOMX3yJVI93b6AfdmnklYxGq2Xc+lN+ixmq/suY17MWkvNAVUpqpCaVrdoKnsfVW3rZ3SFua/juOQmY6wo80lgUuhJCa4aBr6rjQ+dSseiwfLd4+H+O57cP+/OHqBkC67zWoXC9AVx1Ut3LmhGQ075+nQdc3G2OHV41yWC15namqykVu4MyvPmUI49ukudlJS4DIlb/SsqlnW0pWmhrsV+ibz2VtL9moD7geug+8JHafRmmHsMQh949Um2FfkiUdgYAr3ecxRYkela1GmO/Vch1lVkamGfugyHif0Bj25ibU4jjiudEEdPuZ6UhS7pYLnOfYCHSSBybQwkkbHMbxP3jGCnTfQlS2z/LuTUMp3zyxBEt8jNN166LlMUvleSSAyy45b12VlZKozdhCtdPe5TgPeMyNWZ7nWUTJc8/sPw4BhGNjPdVGqHfYqoe7ngusdkxHiilef58tHlETvyExu23ZdDLtRuRuXu461rm340ttHKxqthc/nrkfcsm0om4azsuIsV7xxXHDzJOPFO3NunpVMS9GAZ0rG0S7GQq59uS58A5V01wesl43WIMHvsr/Fa3MdeKbXy8LAt0oq+VmtwdUFcop9hySUTrJzkvcd4/1pphjAcnK792pvIFOGa6CCjpQ+maTiiBOH4s0ZBURxRBwHrFYVt6blO6IASqNTPikqlrWyi8fuXHS5y/OiYVooDualob45xjfRsbDOsqo5WtbU/64tVTpA+PySozQgbNUID6sfBO+wvncdh7xRvD0tuDeveGgrZhKHlle3qKWwbqY+RR2Z3FcpWtrQGyJP9KLzSlm3kF977RStYZL6fOxyJL8f4Hvr6EatxaQAZMvattpyrCJPOkn3XCZEhxF1hfqsqOibIiA3umOpKUUjOdN1o/Gcln7k0e+H1vS0E9WfPzzPs67R50XycWwcl1XLuBfiew6lkuRBZQD3vG7oG0la0YhZbeT4FssE4buFvktRr/0NxQQWMpMVc6xqOyYPIo9e0IVpyQJnFEem4Mv3ON9hf/nuKc/tTYjPEWwFc5fiHvouY+Pk4nsum4PIUpkWnuSPdBvk8+HrYPBDUzl0q23MZncez3MU1w4vrlQEc56buqZ2HW7dX+A9vWMpLInvMS0rHCS64iSvuD2rmK4q7p6scF1xVH8j9tmMQxOGZkj9znqq6a7Znu8zqypxvtaaxBRnx8SUikTS5ygv5dwbkw6QMdzRWjD2rsHQmluznIc3ejiNOAj5TkDVthSqoVQNuesSNdJYJIZq1l2nhdmG5+celJVqWeU1QeDh+2J6G4Y+vsERHUeicsXdW6633ASagbAcWg2NJ42CY051GgjNroNjsrrlbFXTj31iX7izDoLRZmZEnhYNh8uau2fZ71FZ/uDHe6Igag3HeWmzEzp/NICtJOIwK+0WruNq1W3Lr79yyjDxSQKXB0c9GfcMGN1G2rL8V4Y422rNrXnBtVHCMAxse1w1mn/28gm+K1nDT+wPuDKOpGPBSNOa9VNIblSseWqHBYUmQKqjfdRt52uobVe6qhX3VgVD5VvbI99xbXZKNyYJJQLSoGEyiIjT2I4lHR7WZed24e2dWew6TMilZ0ZmkGI5in2aVm6mTg3R6HWxnldCBRJ9qFzE2nx45uldG3li6ksnUjQNW2lA0bR0vpbjSDaZsSeaa8uNM+oLkA5rWpZcHSXMyppe5Fns0nHW6Ymu5+A4LpfHIbemJbXqHJghjgNZoJx7YHU+fsA7xmTHcaSjNg+qLkyp6yh1K7b9+Od10K7JZIGTk4zPvT7lR9+3jfakmM+qWqSZtaKoxSGpqBvqWhyK2lZzPwk43IjYTAJyGtN9dbCQZyGhum3ZSxNmVUXsSfddNWtJXxfKlHgeedNwmivrOA7ykIqMoXDTtnYx1sFHoe+jEKVX7bRWM+07rn2PO5wzdBsKBH6Y5u+Em5QSs1utIU3XmdDDoUA2W5spruNwcpZzuihZlDEXhxLNG7guVdMYDrF0xqnvclKUVI1mEgeymDNTk/g9hvhmutJac5LV1IY50hiM+9063hMjc3csa8ng6AxEO+B0K5HwolaL8mFR1bx6molV/jDk+qYB3quKqm0pja+f48BmHPHoZp9h5HN3XjGOPW7McmZlxVGmiHyPX/raPTzHYasf8uzVEVs9AaT/1c2pHW86DKcb5ySrRTrFRaXeIXNTrRABciWk2HmljOu0UApKpTlcViizuc2UIlOKuYkeKFRri+44lFiALiayS0brRj8bM2nkfF3AkIQIeSShTxis3+aOrtQLRfKlTLdQGBigbP71G7tuART7ImPUBksVxYPLVhIxDAM244hJHPK1e3NS37OF03HWX9+NwnXbcnXcw8Fhtx9Z6k13861/tlwHe2nCOPGpG7Hicl2HqlLEienkHccmEsK68HVUm+7PHRbrBz6+v04v7M5pd15dzyU0namqFbOTGW8fLakMpWZZ12sDU7DcwiT03iEjVK3I0DqopGpkqSHYsrZ4YGQczTfiyMpQu4eHRmSeqpWH6zAIGESucYDX9AOP0PXsAycNZBo6XNT81utnDMPALgcD16i1TMFV2myLnbXhanf/ZbXY9C+N0EFrTE71GmodDCImk5iLewO2t3tsj8R4Q6mWw7PM6q+7wzf46KJUFiaqGm1/bhIKtjxIAnYGge2ql5Wye4ZKtcZR3WXUC3/PmvIHPd4bHSKaNPD5lZePeXg75f6i4vpmzFYaEHqeceFV3Fxk3F2UxpPP45n9njVtAJiWNZlqGIfCW9Qa3p5nXOqnbEQhGBd4z5WcjxfvLDle1vyHz17gJBMM8eJAlByu4/CxK2NLoejwLqVbG5V6PyuMPrk1IVKire5GxXldv8McU2s4yoVc/OpRTt1qW1yUuVnKprFZEh2m9PR+j38xSCiy4h2GBV1nA9gi0Lkx13VDntf0Ih/wqFXLIBFe2aJsmOYyDi1KKRqDyGMY+Qa4byhqoxpyxQTC91wGicut08xaihWNdMYjLyTyXI7ykhJ487TgiZ2ekLxbF+2YTtFdR3N22vQ3z5bspbHlngmH0DBATSesETeUzSTk0e2EvG45nBX4QD8NOQsL8qxdd3oGR8UFF9ees87oVNVKOkGhBtqf6zgO2jnXGRr5nxcEUkjNQ+lgWVHGDZ6ld8nDUjUdDOMRhmKhtVxWZIM19AIwK8QBp2gq3prmJIHLbi/Cc1rGUcBmT5QYZd1wmJXWel+bCaKz+dpNYxZGfjmvFBf7gRE1OJysck7yig9cGFC3kns+jkJbXDBu1L7pEK1zDVisruPLOo4wJnqhxyARy72qbvA88YaMAo+dUcKDW4llHdw8yfF9CeKSRsY1Jh7rp13orbffjmEsOEig3HfymmsbCS6Y/HWIfYHVhrFnLfyWVcsgOmfV9m94vCcKYqFavnWw5AcentBoeN92j3ml2O+lzKuaFw8XVpb0yHbCI2kPgC6eczOOOCsrG260rGvqtuX1k4LHtlO20pAbs5W9UR4YpXzraMnljZi9QcDBsuYjF0fcXxW4jnHjbYUw6oaO1ZfOOqdgx3kHd+8sl2VG32ioJV+loRf49iZwHSGQeq4I+j9wqcfJStkc6Vw1pAZX7LJYlJaLth95DAYRZ8frm1vS0kyn6Bj1ipFmCa4jXcrZQhZKo0lKqw2RvBUZ31nWGIKrjE6hJ531vKpl9GpE1wpQGzrNVj/i+bsnPDQe2JspcIWHeH3U5yAr+MSVTfJG2ZyM7mi0jNqN6XIOsoJJFBJaWo8pGs4aB3VYj8/92OfhSZ83TgpOztEufN8lTiJW3Ya5bdc3uOEetk0rUkejndZaFEHdlr4buS2dyUARSqlzRgctd+7MuXVtQrwdczmJxUSklg1pP/IYRB6rymMyjDmoVpKEGMq/OfV98kaS5zr+XKU0s6KmUJpBJGPhQ0FfCojnshGHnBSlsc/CdnmRCXbqBT4nRUXgirVW36hzZmXNMBIq1VN7Pc6KWgqi5wDrDXZHHO+Klj43/YSeSxJ4jOLWTgiHc4/cd1muKvMAkgdAR8+62DNk8arlRuKzWFRmwyx4ed22FsMs1Hr5WdSSXpmrhpOVYmcQsqokZfM4F3u61PeYVeL3OOoFLOuajVYzid69DvE9MTL7rsP3XpnY8StTDZMoYF7VvD3PCDyHi6OQp/Z6bMahteNPfZ/tJOasrIg9seXvTvg376+4NJZR+x985z6HWcWlfspuGpH6Ps/ujXhuf8BeL+K5CyPmlbjddPzERgtfUWspUHnTGMa/fP+ukJzlinnRoLQYRNRty1lRE7gOicFz0kC4Zd34kxulx0bqUzQyRq+jG13rXRe4681ad4PrVq87Q1MI67K2dJPV0qSmteJSkudGctWKGW7XjXahXatK1AAdDaax212M9dJ6IVTWLappuTrsSRiXde6GX37lQMYcw8kbRSGbcWS/phvFosDjOKs4zkvGUcgolq+3fEwzNqtm3SVqLa+LgYLP3iAwyXOixgFs6l4XYN/xDdHQ1GsYwPVcG3jvhz5JLyEyI3ecxHzoo9fZ2JnYh2eZleKjyHpRc7Ks2IhDMqXo+YLbNa2276t01hIpAOKEM058a6sPMCuk65oVimXZcLysyauWaVFza55RKYnBHSUBu2lsVRldNk3su/aa6mCmxhTCXDXMSsVOEqPRQpPyHKOWWmuJO9aF5zrGus500qZI+capOvbFHCX2XS5txOK7GXoSf2Agm1I13F9UNpdoGHuM+hFR5LEqlaXRJb7HOAyJfY/TTDTZhVm6RJ4wCjzDDikbzVmmOFjUzEvFtKzEtScQ7m8/CN4Rq/tuHO+JDtEzJ782mNqbpwVnueLSOGI79fney1sA3JpljKKAhenUROhes5VExEbu1GjN3/rqLZ65NOB4VfP51075kffv8MG9CV8/OON9G0N78Qwj8RLsRT5vT1cEbiBC+Kph03R3XdpX52qtdGtsqjSZwd1ag9Wkgcv3Xt7kW0czu4XsupvuWFWNzXfe78dMy5pBX0B5rcwyopE41gR5QKS+hJGfX6R0o12nwHBcxxZF13PxfY/VqhacU7UsC4XvipO24xjNq6EzVErz8mHOBy65DEyX2mptOrc1dtp1t02rGZqvm1U1r04X/Pijuza4qlYtRSPdR2o2x00r3++m2QjupLFddLlOt8TBFqIoMPk5nhiHdsUoCT3evzPk2wcZd834nqYBrucKEdvBZn645nnf5a10BlxBGFiakuqyUcz5++LvvEKjhLuIlvOqHfmzcB1b9kaRqDkScYXWZonUeUCWTcss9+1Crh8LUXoUyTWkgZNM2YetuF4rxonPJHH4hefv8Oc+/iB1I4VikASM0oDcXDvdeepoRyk+dSAPba1FG7zXi+Rh7AlZPnAWzB6tAAAgAElEQVSF0zuOAhzWmnmlW+Ggex1Mg9ENexSqtn6gSsMgFBs5UY545FXDMA04XZSUdcuNo5WwIiKP3UHA9jDm6DSzDzfA8mvvLBtunYne+bkrA+pGs9ULbFZR3WpL9J/XokQbRB6XR947cNXE8yz75N04vmuH6DjOo47jvHDuY+44zn/pOM6G4zj/3HGc18x/J+brHcdx/qrjOK87jvNNx3E++N1+Rqs1X7p7xncOM2al4pGthE8+MOFjFzd4//YY1bQ2YKhbmGylEa6DdHYGm/M9h1vLjEd3e7x0f8Xv3pzzpz58icc3hvzSS/eIfY8bixU2dtNz7EW1k8bixA1spSFZrbg26gmJNApIfY9+6HN7UQhepEVatiobRrFnqTW3ZzmeI3nQZdPy+VtngBT900K88wLjmJL4Hhf7CaeFcA67jfT+IJE3x5FxZBKHPHp5LMHsWjS6VVFRLDNUregNe2ujB0NAVkoI2o25GBd5zdmqZFEqG9vY5VwPzEX86mHBfi+xkqiOBtUVI890A6nvi67VyLye2hpzVqy9GHMlnLzjvOQwKznJK+aV4o3pkkxJt9DJGrsP1WhrTND9POkUTdykailr+Yg9j6HJLcmM4UDbtLZbDiNJjqvyYv1x7vdr25a6rG3+Stu2VtHiumbZYtzIddOAIXcDnB3PuHGcsZ1EdtTsFkah5xL7DuNEIkKTyLfYGWBxudhzuTaO2ez5bPUCRonHziBgknqkgc+f+/iDpKH8vFK1nK0qWg29yKcXeZarp8xyqZNgDkPZTDs4bCWRRO2asXczDnnlOEObsdR35D0ulSwhazP9LKraGi90vMejlcJ3YFG2bPcCHtyIGKYhu+OEOPBIY59loVgWNcfLmrNMoVrNMPHZ3khZFjWLqsYxuHPgiszzYJZzMM0Zxz6bJkb1KC9FzhlJTveFYUgvcm0o/dGqFopTUfL1+wuO8oLjvPxuJeb3fXzXgqi1fkVr/YzW+hngWSQ46v9Aokh/U2v9MPCbrLOafwh42Hz8DPDXv9vPqJRmM/X5wIUBj28OGEchvutwVlTcW+acFRU3FiscR0ax3b6A8DfmK6qm4e4qpxdI2PppXlOqlptHKz716AZ7acwvvnSfshHH4Z0kFkMI1zGdmtAkWq05MK7UsecabbTgHoHncneV02rNQ+OeVR34rkvPEJHjQORYb85WZGa5cpgXbPV8Y4kuBWZl8muHkU/i+SZCtcJzHPbSmNg8qUslOtLAd5nEIR+8PGBvr2+NYT3Poz8Z8uQHH+DC/pg4lU10p9ttm9aGkZelElMKV7z7StWSVcIPK2rhcm31Av7s91zlN946ke7Qc627CshSw3Md0lBs7Vdms76bxhxkuaQfmm4pMZZpGm1HcZBxuotHULo1hPS147Yy+tZWrzfNjuNYp/GOmqRabXOIQ9M9dxkfbSuFMYgCXN8HR+ypHMexjjcWZzQcxCCUSIbziwVVKxm1lcILQ4sxAhRVY3ic0kF3hgWjMGQcB2JCHPss8prAd9/xe4v5h88wDNjrR4xij4ujkCvjiCuDVHTRgWeJ8R2lZFkoskq21oEvxGjHEUGB6wrRfmSwtE5P7XvSeQeewyQKOcmUtXrrxmaRsppQp1Ikc4WhxfiOS6HE0s33ZKQdhQGbacAoXsfvJqFPHHg28dF1BBaqmzWJvlDaSm3LtmEz9Rkmgq8WSlIYx1GAMiYoktAn57yLvw19MdsN3U76qXnxfsZbZwXv1vEHHZk/BbyhtX7bcZzPAp8wr/9t4HPAXwQ+C/yCCZv6kuM4Y8fkN/9e37QXelwb9uzFEAUui1xoKKdlzbYfcZrXPDwekEYe9+aFITjXzIqGa+OYVa34xe/cJ/BcbhwumfRDxlHA337hDp+4PhY/ulBGYrH4l6yGruvpxy4bWcSsqhkE0g3Oypp+4HNSlDy2NeT2LGcY+vyrO6d8/NKm0EV6irenJctS5GtNK+NM4Htc7qdkSlm/RICtXojn1lwZpJRtw5uzFRf7MadlxdC4Mc+ymnlds9MTKkoQeTw86XNhq88bvsdwc8h/8mNP8NU3z7h5e8ZqKU/IjpTcYYuPX5vw4usngBBey6qhFwe0raYwIU8yzsgo9r987RY/9YFLaA3fvD8lSF3CVkbsrGzYHgohOgm7LZ/HvZU8RFqjqOicsTtMsOugQLbXW2Fkly2+61gMsDu6JDjfWwe214ZeITemi+e0PLHd51+8fEylJPjd0pLMlhm9XpbAWsfcti26kiLXNq2FIbq/53outNjP4TqW2hQlERvbIz71+OY7NNl9tzNKEJhkFAbmYdun1bA/DO2G3UFMGgZBp4X2aHTLOAqZJCEHy4I4cI22t7EPk6aVrXPbiomr7zpozyFqhVw/MnjleWinrFt8b22r5iJMjHlV26hYz3EpmxoHLMk7Mos6EI7uWSZ8x3EiZq89Y7CsNSSBQ+T5zCLf4L0i03McUS5FxnZvmiuyWnTRDwx7DMKAzUHEPK/tefEcwRBnZc7Y8cyEYjKpja5ZBAQy+udpy+uH7x4pG/7gBfGPAf+7+fNuV+S0hNXvmNcvArfO/Z3b5rXfsyAGrmBXWkNWNZzk5Zpv1LS8drYU52Xjk3dWiuxHGVzBd10OspJJGvCF7xzyx//QZe7MKo7zih95bEs6HjMOX+hHNK1mUSl6keA8qtXcmeUMQt9ukkdhwHEhZPHDvOT1s4yNxKduQz6wOzJLFdkCfnmxpB+KHZNqW+uJ2C0oxIlac7GfyObaLCxmVcU4Drg4SDjMSumwWrloH90YCPfRMJWLRiIkv/8PP0zTarZ7AZ94bIt/siopCkW+yu121XVdLl6e8PHrY57/1n0AkiQgDDwq1ZhtIpRKlkarouGe73FpHPL8nVMe3xzy5O6IrJRusqg1K6UY1GtfyDhwyauGRkPiid1ZqVr6xi6su5Hj0OPePKdqGy4PUzPiSY6x3cAbXNJBusBV2dBWjeWALirxrYx9j1EU8Pe/c58ffXTbLI1q4lh+r6ZpLK7adjQVU+j8wF8XzCCQIocQtTuX7a5DPN8tNkFo7dXSfsoTj2zTCwXbDX3xKUwjj6CVhVEKpLVolDubNM+V6wkEaukeEjarG5/QlQfA3iA2FB7h2blmEVWr1kw1LaqRc+a5kjy3LBVl3ZhOFEvZWilF3IqmXmvNJPX5nRtTLgxDUt9jN41xHJFUduR8Kx1shQs7iHyGsSI28lUXEQ34nkMaujYTZXMQoXVEFLgcr2oujyO2eoEEWkU+w9jj9lQMi2NPKGdXxyHH84DjlWLX+EhqYCPxmaTyHkwLUQXNC6H9DCOP24vCNhgXJ7Fld7wbx+97y+xIJvOPAb/03b70X/Oa/r99keP8jOM4X3Uc56unJ8ec5BW3lhm3VxkvHS34yp05X7m94HBVUzfC1xulosk9LSqbIQyiclmULUeLimeub/Gdg5x+5JEY89JuRNvpRWR1Y6VIyrTdnZPLqlbcnBbcmGeW+rKoFJtxyDM7I26clcyqmkwp83TstJ0O1zZkUyk0BiGTV01rgoSwErTQcxkEAZkS04qNKGRa1GwkIXnVUNSN0VU7JrBelhSp7/PBaxN2RjEfuz5mVTV8/rUTFotKMMNa2aWKbjWXdgfcX0hxb1sJgNodxeyOYpaFMsHpRqdsLq5CtcxLxUvHc9l8h57VN3cSQ9Vo+3c7y7VMKSOpUutMZ9MRvXqyYF7VXBv38E30pA3+atc28sp0jXklJPFFJSqSbomgWk3keixKxbMX+2R1Q2G2zMoYEPi+b7fv3TjXfdTV2jKsU6x0GmdY/9nKIs2iSmuNqpTVSXdRDJ08rh+uM5g7+7lWi8P6Vs9nnHhs9cQgZFHV0r214uJUtcbNWimWteLL905t5GrXKZdKPDElvlRSDVutbZ5z4DkM47UdXndtyrVbc5ZVFqPtm7iCVdWwm8ayrfY8a/TRWZgpQ97XGoZBwPu2+gwil1JpG541Mma5pXl/Lo4isfyvxcqrYzHEgcdmzzcNjdC7jrOapfn9w8DlYFnb5WWXQbOdhsSey2YasCgbbp+V3JqKMUQXVdy0mqxuGcX/djJVfgj4Xa31gfn/g24UdhznAnBoXr8NXD739y4Bd/+v30xr/fPAzwM88PhT+igvmMQhWsOlYYzvlbiOw34/Ylk3PL07ZlVKct2qbLkyCIzjs+Y0r/jqjRnPXh0yiDzuz2u+9/KE06Kyo4zWcFZUnBSC113sJbI5NY7DqfJ5ez43XL3WgL+OyUsWzepz+0PemmWkvsdJUTIKQw6zglHkcaEXM6+E8jAIA0s09lzIlGK7F7EqG3qRx72VjEKDMKDRWrhjaN6ar2wnUdYNZdMS+gGFefr/0cd2eXue8Qtfuc03Xjpgfjp/xznt1BaNavjBJzb5xS/fZT7LGAxTzuYFJ/2Ij18f4zkON08yPnJthOfCvXnNzZOcC8OQUmlA8cbJks045OpmyrJQ5EapIHir/Lu6sVe1YomlWs1BVpD4PZLQRTWwrGqe298AsIT212fyvQdGPdFFbHab7MgTek0UuPTNzd7xEe9NC4ame1eqXX/Ua75gNy53csamrkEpWpNW6HdFzOiXHcdB1crihE3dWCI2yylNENNEMT/wsWu8+MYJd6+NuDqUHO3AaNk7qk2XHreTypZXXNkdE5wmN+7EyBo9x7GQw1kpS59u2+44DqmRMsp1JCPj/SynXoqy5bKT4ntSHHqRbH079+xbCxkll7Vca+NUsL8v35jRC1O5XhzRN2vWyZGewRWVyTDvYIFe4DPNZYrp+z6TJGBWNASuYHySDeNxbybLzUEk29+i9rkyjtFapjkx2DUGJw5Evsed04zqypBxFBpVT4vvVTy5NWQribg0VPzqKydEnsOXbi74nqtDTvOKm2cl96e5PUfvxvEH4SH+cdbjMsA/Bn7K/PmngH907vU/ZbbNHwVm/0/4Icib/cTWiAs90Rj3g4CtNOSiWZ5sRKHFpELf5e68sk+zZVWzKBs++eiES8OIo6Xig/sDRnHARhwyCkPOSsEpzscVatZ268qQSvd7CdcmMRuJx0lecWdRGe9ERWH8DzeTgMxI8jKlmBYNP/TQth0RRarVrp05GsHV5oUsIXKjgukcYLZTuUlnZc3deckb05VcmK54L37zcMrz98/oBz53Fjkv3l/ypS/fYDldWtysbddbVmU6q8v9lDt35sbEQEbF+9OcN04KpnnNn3j2AtNcRqFrk8iE2kuXOM2lazkrK+a54jSr7NjVOeCAoZQEAeNIHmRdGuK8qqlUy7+8eczHrm7bTXJteI2VWZ5EnnTwNoY2likgDjwrg9PaFANzbgexz/svjEh9z8YI1HVLU6/1y50TkGeWKVEvwU9Te77KZSZ0m1a/I1ZA1Uo4nY0sX1RVSZqcsQV7eDulKMRDc7MXMkik87m3yvmFb9wVelO1NlzYH8ZcGaTspgmh71rtd6uNFjz0uNRPCT2XURiymUgX3nV+UeDRizxbbDtTE3FnanhtukQ16+VUEnrGTR5CTyJh67blzdmSL9w64dQEdj24EVvKz1FesqqV0Z271rOyywA6LStWSihb86JhVtXcXGbcX1acZIILbvd90lA+7zlCzdlIfMaxzwMbEZ4Z4Xd6cq3spBH90Ge3F8kCsW64tyxZ1jV50/DVG2ccL8VtO/UFTnjucp9l2TBJfe4tSgoDR2Sl4mTx7i1Vfl8F0XGcFPg08A/PvfyzwKcdx3nNfO5nzeu/ArwJvA78TeA//67fHxkzfPNE6rh3visqgO00suMtwKJoLB/wxllJL3L53stbJL7HZx7csv6CruNwmBcWAO4FPtOiZiuObMfRHZ7rsJlImx6bsbdpNXcWBY3W7KZCcs2M5KxqWzaSkO+7ukUv8ikbEe13wHptxg6J9JRt4Esnc+5nhQjpDVYTeK5VDAxjj1Eky5yOHvH1uyseHPXIVcM4CvmdV49pVENVVtRVbS3yz+flDsYDMbqtFKHZPD6wN+DKdp87ZwWP7aY8OOmzqlqjcGjNJrDlLDMpd61mUSvaVjOKZRso515xnEk3E3vGz89Zd4ulgQn+5c0T/vCVLeZdRKhRPxSq5YW7GXv92G7eQSglXWHsiuHaPNdsmFvNslBEgcdTu2N6sU+S+ASBuzZ1cBxLPWqaBlVVUgBrRVPL2OyFoXyuVtbgtNM9u65oxWlqcbvpIkk1/M9/7wV++gce5Jn9Hq2GX3v9kJ97/hb3VgW7hiyuWqGGJaFH4Lmk5t8lSwbj/mPG9sBzWZkRN/bF3q7zEOz+3QB3pjnfPpgT+C6jMGAYBGzFEbdnJQtDO+uKYuALHp/60qGtKjFDPskUN89K2Qj7rk3h61zpO2aBGCELM8A38MAg8BkEPspcs5XBN8ta6HB7PWlEvn1nxjANuDgKrIejkP3FjScy/osdQbtsBBcMfY+788rCLZFxAl/UNfdWOYtaVDeXJxGq0bx4Z0nkO5LMuNFjlP7/rFTRWmda602t9ezcayda609prR82/z01r2ut9Z/VWl/XWr9fa/3V7/b9nXN8s9Cs27sjU3LDvXm25IWDKUerksA8bb99vBR8wnWYZTV75kn8hZtzvnD7hNvLjMB1uDEtbDse+WKx5bkOB1khBq6mcwk8l+0kNmt/wSquDBPx9DNPq4dHA0LXtXm3PcPE73iEddOSKRm3761yBpHPtBTy+I88eoGHNvqcFWLxdKmfrpPbqpqtJOTN04J50XCSV3zl3pRKtVwYxHTBU4HnsrO/IaRic0OXeWmlZk8/9wBPPbnHaVGynC4ZT1KCQOIrn7nYo0Xzgd0Rv/7mEWkgRg2TJDB4pWwwe6HLshIVRlE3xIFgQ9Zhxiy3ktCzdI2OcBt5cn5/8KEdCVBnXdgADvOCT1+fiPrE8N2qRsLW57myIVMdCbzbQmuziMibNUb55KURSSJb864rPG/7ZfFA17PBUW1RrInXjtFKa41SQtJWSj5wXCgLiHs2YrNtWjbTwJCxNTv9kE8/NCH1PR7ZEu6oarXRojt2WdRxCnuRjLNfuH1mgupbG1XaPRiKc9ej/Lthdxjz22+d8frpgtSX4Plby4yP7I+t6fBZUVGYhV0v8rnYT7g8SBhFPnUjzjAtWIu1UrXcy3Lx7WzWjuXzqubGLLOxoCdFSdE0jKKA3X5A7LlsJxH9SKg/D24l9IOAlw+W3L2/5NpGZHmRXWbMyEAjsSdb7c73dFWLpnuYSgRwo+V9/ugDY9LQ5Y3TnC/dmvPyUUbkeVwdR+z0A953oc8X35jSahgl/r+dpcr/l4dnFg6thm+fzGVUCMQVdzeNeGO6JPZ8Hh4PDLO/4Z+/eSyYRBJwfTSwAeJZ1fDwVsxGKqliF3oJn7q2ZUeVYRgwCAJcx+HqqGcwQ2VlS5NUpFIdLjE3W+du4xkHYn2eqUZyRQxJdr+X2BSzptVsxhFP744ZJAGzquLmIuOb96YsCsX7t0aMo7XGNfRdJlFE0bS8fVrwymHOr7x2zOGi5tpGxKJUHBclh1nBI/tDNjYSgjCgP+rzPd/3OH//L/8If++/+yE+9cnHeOH5N9nfSHn+9oqmabi8P+Av/8QTnCxKdnsRkcH6AC6OQuZVbSJIXQaRxyj22EwDdtKISRSKnLGSTWroC78udF1GaUDgi+nA0MRuliapcBD6zHORJM6LWlQynsvXD6YUquGiIZ5L1IDI0F4+mnOcleZ19x1FtFOy+AYLRgu/8dGdhGEaUteNsa9vCaLA0mQsDantsoNdyV5uBVo4b47hOI5ECMA6eKrK2by0J39fKZazJf/Tr7xmFkvrYCgNFjbooJJVoazlfrcR1lrknVfHkdCgDMl8Iw555XTJIAxQuuWsqLg1y8jKxnxdwx974gIv3F/SaMFpt5KIWVXh4rCsxS0JhB5VKwnp2kkjtpOYUeRb+d2FYShkca15/vYCB/jcq2fcmRecFhWrWvG+zSHzuubGPGOaN3zj/pKDrMBzHT731pTU97nQj7m2EfHQZmInLdd1OFkZ307D4QXJOg9cx7j5iErm1izn1cOCvYGYWTyxKwYsruMwSX0e306FxmagmFuznG/cW1kX8u+5PhYT2bxmux+8W6XovSHda7W4Rr85X/HwuI9qZKuaeQ1bRhHQuclM4pA09HhwMyb1PS72UxyELFuolmHss9eLrcFs4LqoRnCqLqulaBrD9RLu1aJS4jLsOqRRwEYSmkJYWxPTzThC6ZZp0drXNJrTZcXlzYRX7i9JzcayG4X7sc/feeEOk9Tj8kBOdVf8e638vNx4NWrEufjqRszRSrHdC+iFLr/8tbt8ZH/CqlZ8+eaSTz004Whe8DN//hMErsP/+sXb/ORf/lUGkwF+4NMb9vj+hyb8xmtnpIOUH3xiG991uLTZ4+WjjE88NOYoL5gXimXR8MBGxMrgMZ2DSFab7Gu0Hb1OlxX92OfOPGc7lY267zo8vjlkXigbFLSqlTW1EONcoaesCsVzFyZU5iGiGhnTctUwSUIaDZHpDJXRw4oxrVjHN+fY2h0cspvEDJOA2TSTOEzPxXf9dSEEk6AH6NY4jovOuZNANk0tucKthjDk0fdf45UvfdNgACH/9C9+io/+6Z+DpI/WmrffOKAfPmKoU9Idh56MuyulzHKiJXDkWtCm61nDAUL6nxY1q1ocljbcULJHAo9SOSwamTiOViWbZhwc9wKe3O3x2nRBozWPbwx5e75CtbnptFxuzFdc6CVEjnApu1hTjRgeHxkp52leMx6F7A0k+uLh3R6TxOcoq9hKpWD2fJ+Fq+ilPls9h4NVyZ1ZxWM7CbHvspfG3F0UEptR1iLfKxXLao2fA+wkkXX31lo64NjzeO24YJ7VPLaTCAYZ+ES+y3EhsE3gOdw4LW3uctloHttJmBYNV0Yxw1B2BOW57vbdON4THaJGJDsPjfpCTfFda7d+lBfcXeX4jmB7ke/y2Ud30FpzddgjNc404qAiN1EaSHZHF+wE2BAdpQVoDn2XzFAYOtlSpzEeJAHXRj0THi4s/mWtqBtxvOn5PmNjPpHVDXfPCtsddfyou8uMLxkg+0N7E+5nBQer0o6EnWlr120IjaVlI/UZxR6hLwL5v/6TzzAtK64OevzHT11gGPrcPlrxF/7Gl/gzP/sb/M6vv8Boc8TO3ph//Bc+yS/++U+Qq4Y/+fQ+ZV5ycRDzP/7mG3z8+oiyabnQi7lxVppNnphTVKrl8iQiDlx+99YCz4D2vgHzF4Wyi5GuGB7OS37++Zu4jkPVNqJjbltTDB0WtcSappE8CLqNaceBPM7lXKSBz6JQbMURl8epLA5cxzgrv3N9uCqleHaY5XYacXESWz2yqtba5MZ0eTZqwXEtN7HjJDqugx+GIs8Ddi7tMJkkghv6EVfe/wiB2foGacrG7gZPffAq4yjkjemSk6ymH0osaeQLzLAwTkuhv34QLwvFNKsNTCC8v8O84OWTFbtpTFGL8UarYZwGDEOfnSTmzjLjJKuYF4rjRcW1QY/DZW0jIDTyUBpHIVnd8PW7S+GXNrLcySox5B1HsmHWGvaHASvDGPjYpQ0qAwOkxr5/GAh8MolCtlMJfEt9j2khGTGPbQwIfZf//tde5sFxyqJqeP00Y7GqOD2e8823TlhUymzRXRsLPAxlARX7LqelZBltDSP2ejHP7A651E+kQ26FvN1q+MDFPp98YMKzF4Zs93ymRUPkCQ+yE2asasW/uHnyrtWi90SH6CKjRIe5gJB9ez1RiUyi0ADygpG0aC72U6ZlhVuJN9+8kmVHHEhU5KpWdhHRpbrVbWuF+JWSQtcLfMqsscA9yBN9lAY80gx45WyO0pppWbGdxNZDLnJc4wDt2XE/Vw2jUArlXprQas32w5FYigU+T2wNKeuWWVa/wyjhJBd6UC/wuddU7PQlLuFSP7W/527q8sLRlEv9hE8+uUMYeuxPUj7z2AaPTAZG+qb56196m888vkmuGn75L/0g97KcKPB4bCIXHUhHvj8MSAKX/X7M3WXBRipRlI/t9ZjliicvjVhWikhLCFccBAZvg9emCz6wN+HpC2LDttOLee10IQ4wtSTHzStF4vn2Aee5jin82i6MVCPF784q4+m9sTV76Dh9qpVs3jT0KJqWw0XJ/jjG91xaLbjj3iCkLEr8wEdVay6mlTE2DUprKY6OyWJ2IIjMmKXBcSNc1+XX/uvv50f/yr+UFL665NKlEQ7w0X/vD/HiCze5fGXC9QtDK1PcTAMyIxDwuw2tIxzErhP2HccSsFelYmsQmUyghqbV/NPXD/nh6zvcmlX0HhLlUC8SE9wrgx4HecGlXkrkiy3bRurz+nGB60zZiEM2YjGaePlkxaJsOMwLdtOYe1kuWdYmOKwfiEQw8T1Os4KNJOTWIuPlw4JnL/a5Mc1FVx0FVl43CANiTxqOcRTaVMBKtfyVzz7JW2crtIbn35oyn5dcvLzJjz+7z5ObI6ZlxawSVyBfe+dUOZqNSUTsufyzV0+tYubOUvwbh5FES2ymrsRbBPLev3FScryseWhb6G2h5xF7spC9Mo7e1Vr0b/0wsJDlojWtOIYs6poL/YSqaZkZyVFpxulpWfGbb56yrGRcG0UBi7rm9mJNqgZ4fbpgVtaURlQ+CAPiYB0W5SAUhXmlWBnybXf0YxHL+45sYpd1LQRTT+RIXfZyagT3S+OC3LXwUeAxDAO+dPeU2HNZlIqVUvSNMUGHW56VpY0Z2OmHDCJxpanahpNMFjBZ3XB/LjzHH76+w4ce3OCpS30244jQF+fj/+zv/i7Xd3psxRH/8NsH/KV/8hJfvjXnv/rkdc6Kil957YSjvKRnQOjr4545J56Ry8kTvB95nBUVSrfMi5pBJA+Blw5n4r4SBPza6wc8bTa9gXHRVq22juW+49hlWfe+ug5WSbHfS8TRBtEAt1r0uk2raVttNc6rQsPPcjoAACAASURBVK3pUboVeSPrOINb07Wwv0sh1K2W4CiQTXEptAzRd3vWwCGKI8s9/Myn38ftaU5Z1DA/hiCyGuT/4Uef4MGH94TD6MoC7KxQdiR1HPndV0oRGws7reFwVZJXDX/rq7dII58k9DhdVtYJqRd6VErzW28f0wtd2x133oSTNGRkrtejrGRR1ez1Iiapz5un5Tr+FNEZO47DnbmYFs9LxaISN6Z5LZb7XQLkOJHl091FwTyv+Z03Z3zlrRkD0yV21nqeIzzcXuixmQq+9/XDqSXNd1ZdjuPw0ffv8cjVMZtpl1YZEpsM9dj3zP0jlKRlqfjVV075zq0pb81WHOYFmWq4PEgFwioV95cVp7liFIYMg4And1M+eLlH7Lu8epyzFUdsJRG+63C0+ncsdc9xHBu61LH+WyS4SQMrpXhztuJCP8HF4Sgv6AcBT1/ocVKU1I3m3ioncF2mZW0lc9Oy5iRTLOvaBqt3KXd1IwuWwHetg07XnXT62WEa8PBkIJ9Dc5hVVm1wfhQ/XVYGR/IN9UQ248tS8eLxjH4kWOc4CdhKI946W5ng7bXrjZCPZeM5L8SCbL+fcD8rWNWKNPD48MWRyYzWfN+1CdfG0vHNipq/+vm3+DM/8ACPbadsxiH/0VMX+G9/6FGe2e+LDLJtLEgf+w5XRrFdArRIgXn+7QXXxgnP7Iw5Kyvrzeg4Dq+dLhib7qHVmlHiU9QC+B/MC1LfN5GtnvXu0xrSSG6QZaHE8t11uLnIiA0tJaslp7dttWylNVaiWaqWN2ZLsqrhcF7a4HsJVZdr583DlaXZdCod13PX7hAa4RG2MkJrrQkM2O+4DoPxgN6gx089d5FMKY7euAFRClVh09x8z+G/+Mx1PvP0BbGkS2IGoWeDslwcjovC/ts91+G1qXTML53M+PSjG3zrcMqbZ0vhaDatbE59h2sbEU9s97k2iex2+d6i4LbxAd1OI0rVcmOecWtesKzl2nAd+ObhnKWJBS2UPEg+//oZi6pmEr9z0ZCrhs1U7LWe3O5zc5ExSQJq1XK2Krm4kXCYVVYZdJQX/LUvvk3ZtByuSkvr+dqtBb/+xgkHy4JlrUgCl5/+8CXGScDmIKYwD8DIl6Csomm4t8pxHXj1TJYz97KcmaFuvXZcMAqFRnRalpSNONpUquX928Inntc118cDRpEU4F4k7IbQlwbnkY3eu1aL3hMFEb3mnjmscaZFVVsVwF4v4pXTOcdFYaICFP0gIPY9ZpVsx7on0KysbQcXBy6ruuGsFPrAYV5wkldow7uaFhUX0sS6EHcOviCE0Y1+yPVxn+0kom40x3nFvBLsopM3dXh/6ovIfyuJLLfsqe0xj02G9CKRGvZin4c2+4CQSguDPQauy9uLFd+4t+L2TDTOgOUo1o22Xo2dIiZ0XS6NEr50Z8pHHpzwgZ0Jj28OGSbir7iRhDy2MbDLi49c7fPGaSHRj1q/w0duXjQ8ud+TEanRjMLQdtqvnS0sxrqsFL/91hm7Scw3DqecrWomaWi1s2dlzUlRWhVOWTd88faJhFcZ7O9920NcRziNb86XsqFWrSXbdke3DT9ZlCSBJzQps4ypVMurJwu+9s271syiwwaDMMALDTetqUHV/I3/5oehWFm6TZzGpP2UwTBmd3/C/iDh9dMMtzcQqo0XcHS0ska0b50WXBqLK81pUdo40ZXB6W4vCr5zsmJZK14+XfBbr50RBS4f3t/ksY0hD4769IPAugGtrPKntZZogefyuRtH/IOXDmg13JxmZHXDzcWKB0YpmYnjHcdCei5US97IMrF7mD93TWIvNuKQ0HN4e5qzaXJhAk/YDP1AmBbfur+iHwf8+FM7LMuGO7OKRmtePJ7hOy4ffmDMP3v9mH/0nSOGScBOL+LKJObWaca9VcHn3joj8T12ezE/8OAGl8ch20nEaVEJ0d8RXX6Xc77fjwTGCkPGvZAH9wY8thPTM5igZMP4PLbV4yMXx6SBxz9/64hf/c4JWmsupAmnmWJ/EHIvy6kbuT7Ph9b/mx7vjYKIXBidtrUjiY4NqXgvjdlKIkPa9nho1Cc2hgKPbw5le+yKXZVkmsjWVgP3FxWrqjVKByET313l3FxmLGtxs+mFviwQTGfYUWFAOqcokDEoDhzyurWjsXjJye8tzsKetTPv8FBtCk/n7lya4KEO/O42chuxkMKPFhUHs5LNOOQ0rwSorwRzrFp5eh7kBf3AZzeN+fr9Mz60P+KpnYF1QY5DGVXuLHKKuuV/++od+gYDHMc+iQkiylUjhb2Vxc4gEoeRXDVsJBLpGnkuN84KLvZTLgxEgP/hywPmdc37Noco3XJztmJR17x0tODeopQAdLMkUq3m8iBluyejfRx4RvonYWEbUchmL8R14M4stzji524ec3eVSUdocms24pCTRSkWVXXL3/3aXWYnM3SrefGv/TEuXNnh3//sBygzyej2oxA3jHDihE88uANxjzqX8XkwTLh8ecTWVsrHn9mnbqQz/8mfeA4/Ckk3xkSRb2GNBzZisXRb1UwLMW64NSsoje44DVxuT0uOixKtNT/zoSsWJ+4w1M589zAvmaQ+01xkkMdZzWmuuD3PTN63y9IspbQRFHQ/YxQF7PRDro4TLgzFt/PtxQqApy/2uDSKGEUBL58sWVUtH9mfGO10Q+J5bCYhw9jHc+Uh6HsOG1FEHEiRdhwYGyuuRzZSNtOASeqb+xKe2x9ybStlL435nitDCccKXP7htw95dm9kx+TIkNC1lvtwWlaMQimYVdvw+G7KwzvpOxyvB6FPoYQdErlyDb1vq89PP3uJptXMqspOTy5CRle65e35u+d4854oiK4jusluS6s1NpC6aloBoWuh4HTmo7NKnmZvTVc2ND5vZCT8xuGCl48zbs/l5jlc1iyqNSXiYj/h1qygaeHrh1MhWJs3xo7UJtWrqFviQFrzQSiebMcr6RAzJbjjoqptBktuJH6iAoDDrLQ3VVYquzSKApdhLHzI1Bd7+WvDPh+/PuLpywM8x+G0rDheic36N46mHCwrmlbE+ZHncVpUPLe/wd4gtt1eJ4UqzVgfeA5/+iNX0IgxQKM195eCxXYbwDQQp5vLg4RJHDJJhdqkdMvLZ3NOM3EsCX2XX3rpgAtpYulLd1c5qe9zd1nwPRc3+OTVLSnuhsR9b5Uzqyqr3DhvCpv6gtEGnstX7p1ydZISeA5vnazY64c8OOrjuy6+I4qPnu9zb1GwKhRfvnPCM1dG1s1GNZr/9I88xE8/ewmAMA5t3IIucr52+0woOJ6HqhSjUcwPPrXLzjjhxx7d4v4q5zMPbvEnnrnAn/2TH2X/yjaPXB2T1Q3HRckw9FmZKIKqaZkXEgMaeA79UMKd/oPH93ho1OeRyYBCNZxmFb/x5iGLQrGshItZNS2eAzv9gL7JUAk8h71+yElR8dpRztJITKu25dZSbvYv3JoxjDwWlWIY+sSey8VeIumOVWv5ecPQ5+4qZ1FK59j5KfaM3ZjvOSShmA73I88W2c8+tsXHro74ua/c5Is357y9WLHXSyxhXFLuWiLP40cf3uFbRwuJmkCWZVmp+I03T3AcuXcXuXgfjqLASlWVlnv5mwdLCtVyfSOx0byuI7ngrdb87v0ZB3lBGnjspBGR5xo3cPjgxT690OPvfOUur07n+I74hb5rtehd+07/BodG2vlupOqOzoroMCtMVKK8NgolryM1Mr/AddhOImZlzb1FzeObPd633ePyUFy1p7niaKmsY7VqNVdGMcu65tHJQPA8M7Y6wKpUrIxDd2sKZC88h5F5grtpTAxprbif5WjEkaU7hFclRdl1HBaVmCR0JgZxIHkrHXjvOBLY/dzeiIXZXna5u8erLkNYxvNby4yDvGBZKO7Oc96YrnjpeMY0FyL0rUXGoqqZlbXdrg8jn0HkcW0cMwqFuD6KAnFmSUIiT2SGynS/G0nE9dGAh7di7i5y7s0LPny5b8f8Vmu2k8h2k4EnVJN+IMXTd4S47bsu86y23f/b05V9fwdBwMmy4vGNIeOeYLr3M9mUlk1rzUyzUlQs/dDnhYMzDha1mPJWNbuXtnn7bMWLd5ayFIhCPM+zdmAf+v6n+RN/8ReFeK3h4rUdHr405oFJzB99amdt4KplBNvpBzz6wIQ/8vgm07IyaXCO3eQvSkltBJGmXUhjLvd7/PzzN3lrvhS9dNMyLSuGkcfnb5/IjW9MdTuIpAtgTwNxFeo20RKFIZzODaOwOlnVnOVK3ModUWp1kILnOiSBy8lKMr8dZPP7/u0BpZKM80ksTI1OmdWPfXqhyyQVOkyhhOf74asjFqUUqJdOZnzj5oyjZcXRqkQDu4OYZS0P6Uw1TMuKttX044CslonnXpbz5mzJwmR8+45Dzxd60kFWcG0Sc3kU2fv7t2+c8sLBnMzAUF+/OWfP2IHFgchkF8ZlahjIdfsTz+4RGuloF2fxbhzvCdoNYMZL+bNRSon1lIke7AfyFL4+7hv+IHaVXzQNy0rh4nB1HJGphocm8nXfvL8iCVxunZVcHUdsnHuajCIBmSsleFBn0ADCDxTycGs3wg5y03fdWGuoIRoZf+fGt08jG9EevgnEkUIwMC4r8ndlgRQHgtnJ95AO5N4qJ/JE+lQba31ZUqxvABBX4lfPFpzmisNlzfv3etxb5UyikEK19MLA8iZXSi7ySSxWVGnQBZobios5n1XbopUU8KO8YL+f8NC4z51VTl4XPLoxkIzcWrKm93oxf+trt/kzz10Szl3VmuhK4SemRrO6qGtc1+FgVYgWXEm2sW+6lrqVZL9pKYVhMxXfysNlRc/3rXdf00pk7cWhwzfurfADn8/+4Qf49vGSD10dcpz/n+2deZBdWX3fP+fub+/Xm1p7SxpmA8LMMAPDbgM2MEUlqbLjgFMVEkgoOylnIeUEyn/ESSp/OJVKsLMYiLFNOY7BITiQiR3AhMVsAzMwzCppNJJGS6v3fv22u9+TP37n3u6ZACMZ2ZLG71fVpfdeP/W75517z/2d3++7xPiBT1EU+IFPnuX8xs/exV3fPEWeyA3xt97zSp7pjxgkqeAgy3kz51+37vDam7q0PJc4F6uIRGtGidwoemFO4Ih/thg4WfzxmTXeffcBwixnZRRhK8VjqyNeOi/14kGSsRnHYklr21iqIC8K/vDxdRqBg++IRmTD4Da7BhbUT1N+8+vnGYcpSTbFK/Z2WY9iLCWCrKc2Qr719BbTLZ9BmHL34hQz8x4vPtAmLQrWw5hvXtjmbTfNPSvbq3kiy7UxynhoZatyAPze+W3+2p0LOJbF+igiSnLGccYjawNeva/L6jDisbUBn3tkmdmOLFpHXt/ktj01eqHcKB66OGB9lJLnBUdnY26erVX6j2e3Io5N1yphkI7vEmV9vvTtC7zs2CwXN8esb435+sVNbp1psjyKuLidCGTIKNX/wfENZuoO9+yrV8Z0VyuuiwxRxBh2/FnLRWOQZmxFiWQuhnu8EcamGyWg6pmGx3wj4PG1IdM1r7o7x6loGY5T0ZO7bU+NhuuYbrLUEiPTORPXMQEDKyVwmazQRoxTV9CRbuBRswUcXop3aqQRFGY5W1FKL06qIndSFMKkMRjHwDWCFZFI+mstnVW5IIQGFtgC1Qlsm4V6DUvJll8pGCaFAbdKRhOlBSfWQ9ZGKXMNh5rBeV0chYxTqbttRgmnt0e7zNBli9RwHOPeJiD2TIvxelJtpcFRFuf6Y4bGZnOuLhqPUZbTcl3DrCj4uVccNGo4VHCnS4OQXpxWJYFRmtGPUyPc4VTf3zMDwbJZSFb0u49cZDNM6UUJ6+OYg50aszW/snwAONJpUDd+1r/9i2/isfPbLHZq3NQVD5ygEeD5nhhH5SL3rywlnOYiZ5CkRJnAsKZ9z/DEpZ6a5JJRzTe9am61md8wkfPFsxXbYcZ0Teilz/RHNDxp+tQdhygXYYIXzdToJ6kInSYJqdkShsbD5Gtn+0w3pX53qOuTGqbVfEtu2t+4sM0D5we0ay57ZxqcWx/ysYeX2DK2o//r+DpL21KO6BtFoseXBpzcGLPY9fkv3zjHOMt4+4vmZVuK4sIwJDbd7IYnajobIxnLsZmAw7MNPvnwCo+tDFmcqtGquaz1I3phRs2zeeBiD4DV1SFpXtAPU/7D185yqF3DtuDzT29wem0kNgJJztoo5f8c3+BcP+TprTGL3aAypIfSFlcTRTkPPL7CpdUhhxfaeLbFic0Rm2HG+V5EWmjmaz5112ah5bI6TKvruRSFuBpxXWSIuRaVkJpburDJArJDEpd64nYiC0NaiNtW0+AAd/eYDjbrrIcxK+OIhUYgXrcFdGsOh9p1c1Gl9JOs8jguM65BmhL1c/Y2amJDmsqWrQTY2paY94yyjLojx1RmX3kh2VwvTpmvlwh9yZZahmBfbhmTomAUiyKK79q0HclSS2+MMlM5sTXgs4+v0W36bI4djs3WmG+6OOZk6tYd9rWF2hjnhalfSrHcNQyGR1eH7Gm62Eq6m7nWWMbjt9CydZ8JfOJRSN/UQg806xU1seNLxzrOZaxhJl3V5VHETOCTqJ061SjOKjzi8jiqtj0C77Erc/q4yIVip4US2YsTmq5LlOTUXYs3H53n4eUe4zRjJvCrDNtS0K17lTTaW26a4VRvxC+8fhFbSflhPYxxjZit4zl86pfeyuog4jO//HZObA345x/9NltRUgm5AmKXaim24gTHUnRstyozaIOdBGj4Fr1QallN36Zbd8iLgo0kY0/To+0JLGkjTPAdi61xxuGpWgW1KW88jlJ88cw2YZzzttunKj5z0+/z5EpIL5Rsfm2QsrQ15hVHuigFX3h8le1xwiDJ+c5qj8fPbfHqW2a5Y3+DMxsxJ5cHtOuusQy1ee+rD3H/8XWOzsTUXNEs7EU5e2oBqdkBBY7iDQfnKpWe+qLNl82cKaAfprQCl9vn69iW4un1kNsWGvzd+27mgdM9AtfmsZNrHF/s8PVTmxzd0+Kl+9vce6DDdpzyoa8+YwQqfG6Zr0lDzDQTR5mUBALHotPx6fdjbj7cpSg0T29Ecq5bioW2z1Tg0HQdTmwNOL0RsTgd0A4cRnH+wqPuZYU2og1GAt90p3yz+vcTUc0uBWFdy5jrsGMrcKQbMBN4FezlTG/MhWG4gz003ePS9lJrjWdZlQJwKTVWEuXDTJQ+NuOkwiYWBrc35XmVll+uNbOBTJiQ0TWOMgIQRtgVBKB8vi8wCs/UKsvmjWNJobtdE/BuaSL05Kr48zqWYqomlKt+JFt72xIu76FmnSnPo+UKu6Eku0VZURH+o6yg43kyViXf3dAUsi21c/LXjEQ/yDgPdupVw8RW0rSK8pz1MBZpd1tVkJ4n1/sGLC0dxZunWnR9AedOmdIEUC00AJ4BKDtKmg0PL29x50Kbfii1ohIKpTWVbqKlhLeeG/WafU2fU1tj/uCJVdbDmM0oYXa2QaMZMD0jW/2PP7rMuz/8TWZrHtE4MkV9yQi/fr5Hpgue6g0IsxxbWUaOToDypYOmNEMEuO7aUv+NsoKNsdSnx6nUy7aThHFScHFbao8ro7i6gZXq7WGWs9aPTJ1aShX9RED/Simavs3qOGJzGDNV91js+vSjnNl2wFo/YnWY8tC5AXOdgDccnqblCdXzlr0tbt3T5BYD63pwqY/n2Hz1qQ0eWRpyfDXkqdWQrThhHAsM6kIvqW7UozRjNgiYqYvS91aUUvcdAoO5XBvFFIXma09tsr/lESYZ+6brvOzWedMYtVjdFnjSf/7aM2Ras3+6wfr6WJhcaVFRZQexnJuFhsBV7JtpcHBvi1bg8vLDbTxbMdd0GMTS0R+nOZ26gPIX2l7VmBukKXFx9TLE62JBLC/SOBcB1SQrqkL2IM24OIhZHockxhaz5tgsj2JZuIwUec3YhCa5KH3sbwdsRQlJLjLjS31Z2Gy1YyBvKQFRh8ZFTdzQnAo9nxgISj9JGaZixBPnBVO+i63kYq47Ajyeq/nVNrQsmneNeoelZMHb36pX3dpSOl8p2ZL5jkXDF/cyz7E43x+xYRD4Nc/hJQt16q7NVCA1qIYjxXDNjnadUopzvZhBLJlWku8AmKNcaIyWUhWco1ywh2mGRuSXSoOoklYYuBa3TbdZbDdomG54mOV0AocLw5ClYcQz/RFPbYSEWc7yKEIhDIeTvQGZLvBN1ru7ThcZ/UhLKcIsZ2k0NjcdaWRtJ4ngUdGsRzEbpjk1jKSz308yNuOE//rgEm8+Oscjp9e5ZbbFxjjD920aDY9bj07z2Sc3+KOvnKbIC37uV7/CPa++if0dD9eyONisszqUOuJHv3rOYAFFKLeUM3Mt+Y6TXGqIhRZGj2spIwtXELhKzrMsY1+zzkLL46aZGq/cN8VUsOMx41jKQJ3ySoFcG/xm6TBTd8WbpzxnDkwH1F1nlxyYZr7pcmxOVK//5NwWh9sNfnxxmj0tl5on3/Fiq8EdCy32NF1eerDDyw+2uHW+xhtvmqp45pYSg7dxmhtleZuVMCJMC/a3A26bbtNteHTqYpK1NAzZHqem5l7w1pfM8dSlvsDUbIs0L1jeGouFR+AyE3isbofU69LAsZSUHkrfZYXceOcaLrfsaXB0T4t7F1vUXIu7D7RY7qecuDRge5yaxlJS9QBsS3GuP2YjEmja1YrrYkHUSLouC09GL06r7ZXwkxWDuOzOyYkzW/e4NApRSjGIM5aGMZ85uWKYK7JVjQzY11LQM2q/JS2q6TmVsf3YwCnKxctS8MxWTK41lwZxxUpxbNmqleFakjGUdTffFtmyMsMM84zVUcyZ3lBEJzz7WaongGncUAlUaCSbTE1GtDjfZF/Hw7UUe1ouSS53WJF5FyZAmOXVCe7ZiqHxs1gbZwaOoUw3XkyxlJIOpkazMU5YC8XF0FbQdF0axvDLNZCY6YZHy3fo+h4L9YC9jZos/AgE6PGVMbfM1qsufsN1ODsYmcZMzHdXtrhocJ/rUUw/EebQwNizljeFzTDlYKfO0ijkxJowjzaipOKcg5RLBkkmVMkk450v38epjSFjI2z75iNz3HfnXppNj5+5Y4Fu06MzVQMFjXaD1dVRdQ4tNAP+6m1z/OrXz/Av77tN5M50ObcyP+Msf5ZhVK41TWPFWgC+I+dA2xdQ/jcubnKgWWdlmLAdp5U/zG4vlfVRxr6uGG794RPrXOjHJEXBydWIwFXVd7jQCbCU4tHlIec3xzxxap1GIM6On/jyWSxL8WOLXWqOzbeWtokzKfNEec7FkcB12oHNXMNlzpQaBklW8e7zArp1m/tPrgmDZBTyJ2d7RGnBXE34wdMNjzSXJppnWwxN1tj1XXphznRLVK83xlIrnW4F9MKUOMv54JfPcGllSKPh4do7SAmQ8tKZrchQAy0W2i4v399kf6PGbN0zmaDLvuk68y2P5X7Kme0hF4YhYVLw5PKQs72QXpRWEn1XI66LBVGZgnrpd9w0nMqs0HQ86UQdbAcG9iL1uJLRUkIZTm9EvHJ/h7TQPLnZlwtei2xQoWGh5Va0MMcoZmi0+WxNYtLuYZqxGcp2d5hkTAWO6cbKsZZ+uCXdruzclXd4R8nW2zX4uVKxpeyQlhAPyzRv8kIzjkVxJjZYrzSXmmA7sOnWXfa1PV4816HlOnjGgjLX0pVOc6PKbYngaIFskS9sJzQ94SUvNOTktkzDqmzcpIV0xivYD9IZLiX707wwOn7S6S4bP7aS7y8wfNxjMwFjwwP3bIu1MGK+tuMzLF7AmpMbUjIYphm9JKlEBLq+Z6TcApHhTzOzVcoIU7kx+pbNMJWmVZwbvxmjaFRzbF50eAoQz5eWb3PLgQ5KKZ5eHvCmuw8wPd3AcWz+1U+/pJLWP7k1oOE6HJoWCmQvTqt5y3Qh34WBS5UZmmtZlZCua4kiUcMT6wTXsnhRt8E4zWl4FmuhZLWjuDCmT3l14zsw5RMbo6wnl0d849w2BbKFHMS5MVuS8+OB05tc2hgTBO4ONzyX0sPTvRFfOLtOYp73IzmPHYPvC1zFVE0A97aSTDU3+N7SUqAALvZjvrM0ounbHJnxWRqFrIQRJXeoH4tE3sHZBudXBvz2ty6KlJcBYLd8m5cd6jCMUk5c2Obk2S2mmh7Npsd8p0bLt5mui5jzHx/f5DvnB3i2YFlLplfZLQ52aQXcc6CJ5yieWhvxpVM9zm7GbEcZ3zu+xuPLctPdjQ75UeO6aKpYSr6EvNAMsrjahpYy5DOBR14IFW49jJ9l4bcyFtbGPQdaRj5IVwtd2y840PEYxNIIGGUZm6ES3JxhlpTNDq0F5nN+W7acSSawir1N0VYUj1ivogm5llVZFbi2ZEINc9x1A7XJzZa41GQsHG1oipY5sY3kfEbFjin9dzuey61zNQZJzk1TTVNGKEhybZwARZ8xMA0N37ZRaseprh3YYpputvWFlvEEZlHzbYtcS9a4baiQuuSPa812nNByXTp1qSnmhWYU51hm4bfNwjpQGa6lqvGKZJrNIM04sz1muubSch3Obkec3YxIc5+5JtRcLZp7pj4c2A5JkROlBaujlHsOtoyKjJQ4Ml1UHPJSsTo05YtCw5e+8hRP37Ofhtle3rG/KTJanYA4LXjNX9pLJ7D59BNr7O345IXDxjijZtu88ci0sGpMXVLECMBWFimSSbmWwvUUo0RuVOXW2rWUYZZkpuZogPeGG78xzkRYIdd4tiJMpYadFgU/8eI5ntlKxD/FsbhrX4szvZA9sy4zgc9bjtU4sz3k26c3KYqCmekaP//aw3zykRXe/IqDvOpQiwcvDPEcxe3zdR5dHlesqTgvpBOPgLWlFppXu5BeknDnnjaXRiF37pNFfK7hsNgNWGw1eGilx6G2w7EZn0eWMubrAmf7qRfvoVt3GUQ5vm1x54GmdHw9m5Zvc+wV+/jm2QHLzTHH5ur4pGBopwAADf5JREFUjk1sVO9dS5EX0swbx1lV8rm52+Jbl3rcvdCQDrjWZIUIZcw0fPbUA1b6KU1fPuO7Z3s0mx6+YxOlBRtcvQzxulgQlUG8lzzkYSpgSzHclhNs2mxnygxFU9b8jDGPydoix2Y7SYkM7q4diNNXwxSG5Q4sJ69v2VW3WEyjckaJZGiDOGN9aNP2M+qOdAEjoxGo2ckMozwn1xa9KGNk5TSNXLxni39E2dmN8hwrVdQ9m9yAc7NC04sSHGUxiHXFWQZZcPY1a3iWLYbwQ4Ee1IwE/DjLKhZAwxNeq6UUjhIl7LorNZ1WTShnmWkiZaaxpBRVl36QyEXrFpookxN9ZRzTnZZ6zTgRbKDnmL9pVE6iUYhn1GJKQVBRH5I6Y5JpvnNxyFTNkbpUx6cTCAbRtRS9ODHqzbKoepZgSm/q1qTRhsZCWEzlQqOhopHVHJEme/DSNkmcsLdR4/T2kG7NYU/deGBbwpoIk4wNx2Jhqsb5zZA48znQ8TjTG3OoU2NkOtq+IQgU6ArdUGgDxtbiHNetOWaOZdFrGdUZqUtLnXkm8NmIYlxb6osiB2ZVmabgQBWvW2wzE/jVzWhvPahEEdKioOW6vO7mWTbDjLprsRUl/O/PPcHv/OKbGGUZbzgyRd2R3c4zQczWOMNRFsoWqmclOKHBNljAtueK0pOCm7vt6pjtWcGejrOc2brBCOY59x626BlXwHGacce+pmTHnksvTkTowiQBcV5wz6EmZ1su7cChGeSoGFqeTZJrelHGz9yxwFaUEjgWNdvGsyxeu3+6+m4UO+ytkjP+lpunWagHjLIMz7EYGqZQ6yraB8Dlm0z9Y6XU40qpx5RSv6eUCpRSR5RSDyilnlJKfcL4NqOU8s3zU+b3i897EEooddJJlJOq7OCO04wTa2NObA65MByzNIwqfcOKeZIX1ZbUtcTzYbbmVxngZpiZi36nDlSgqy5pWhQCSDYYs3EiOK3tODfdbuFQ1127WnzLxa4EYlsKNsOMUxsRozRnmJSFa9FrLOuUmh2JszQrjAR8yloYVzS3KM9pey4d36sWonGWVdJMjiVGRSW2TBvQt2spHFtuAt2aI2KtasenpmwSlU0TpaiwcZkxuS+VgsrP/faFTUrf6lLL0DJ/c64WVNQ7sSYoqu/YUeK+1gkczm1FlU9vzbOYrrvSuDA2EUm+0yUsu7saaSD4xkWuvFhsxbO699IN9/jXf/91xNmOrH+UZ4R5zq176kRpzo/dMo3n2Cz3QtK8oBM4LLTES7jMbHMDiRqm4ieSFHnlS+07so2rGcky19phYGjEitO25FwuO/WZ1jR9m8BRFbY20+A58thzhFiglGT4FjKvJWU1zHL6aSrK5a7F/o7Hw5fGTM126Kcpp7dCEUqNEz7/9CajJGeqtrOQlItWKd1vK9EEHWcZg1SaU6LtSCWxV2ixzag5Qg11LdEUcA3Y3ndkB3FpEIseqdrxvt4IU752pk+SS5318aUhnq04MlPDtkQpfL7hVo6Txa4FryxFSbNNV+UKbW5MSbGj6j5dsxmnhWy5d9ETr0Y8b4aolNoP/APgdq11qJT6feAdwH3Av9daf1wp9SHgPcCvm3+3tNY3KaXeAfwK8Nef73MKk8E0XZuxEYJtuWJO05jbufvM1ERVd5jKglnCS9JCivRd36vEXAPbNtQ1zdY4p+Pnht3iGByefHa5XQYYJaVYgyUUvrRgtrbj/FZua8GlryVVL2FD0pmVGk+Sl1uXsqajGJluWGGaIVqLH+/SUHjVrq3Y09gRlN3N3gHJQDxLalOWAs/yGGcZdc+vhBgCRyS7PAPArhsFmBLGJCKfItoapwWr45jQaEVmRUFWWCwNQ451mjhG728rErYISOaklHRjvbrLnixgNYyq7y/KC1rmM9O84NCUxyjJxaTc3lnEGq5H2xOrgVIEwlYFddclT7XJ5mWOL41DWsavZmwW9LJmVndtpnyPwMk53R8CcnHrJOPkesiDp7eIUymZ1DybOM1pBA7bUcbx1TGHp32BICFg/c0oZj2UbmZ5EYryNVIDs6XUUjbkyiwsKuFTpUma59BLLCIjUyUlhx3c646R2Y7VgGNgN6M0q8Db62ORlmt4shinueaf/NTtfPNcn/0dj8dWR2yMswpv+/K9bQapAOATc7Mr1W0Ucp1sxeI+GFuKMIuwVU1qvQbtoRFmzSDJuWNuin6SGh3IjO04rcaRGxha3dwMn1gJWetHfGUsmf982+fglM+LZ1sMU7lWwjTHtuT7THJdNQf7RhWndC4UUVqbfpLK1jnwWA0jLgwiZmounvnuyg7+1YrL3TI7QE0plQJ14BLwRuBnze8/BvwysiD+FfMY4JPAf1RKKa13X9r/fxxo1clyzUYU49vgWcIIaVtutaVViqqOZCm5+B5d32Z9KFu+hZbLIElFJdhSWEpwdUmuSS3BC2p2tqRgPC+MNeIgEW2+JMuxbYs8L4z2nNyJQLxvbZOJebZg1pquYrrm0osyFpqiWpMUhdh7Gs5qZqAkygCkR2lWdVCzXBNlmnYgDJKuEX0otCZH8IotV76HbuChkdKCXIwOK6Oouus2DCWvYYr8IBm0RhbitudS94UZU5jGTNt1SW0jZ5VlBLbFucEYZyhiqGX9set7JgOTjM13LVEKii2SXGBTU4GUMPabTvQoy9gKMzbDTGpvlqqyeAuFG0hmVorzlvCcxAgBj7KMYZwzjHPmjCoOUJUwPFuwipmBYw3TDN928G2L1xyc4qvH1/iFHz9KoTX9MGVxtl5xxl1b1IsCR4lwrMGaNj2nOuc2Q/lehQElKtkt1yUpciwti0JYZTyWqaFqBkkqmZlts1bEwA7TJkwEquOYEkZg+Phl1l4aog3irLpBT9el5nnPgQb7m3Vun2lxaRRSc2xzbcj3umm2toWWm1x5Dmikc1021MIsZzOKq6ZE4Ira/FYs6u1ztYC6K9zi+YZvsLxjHMvFs8VzJzByedtJyqFWnTcetRgdbDLOcuOJ7lb+OlkhFr6+s8MssZVibZyQBbJol3YNFcXQZMmCD1VsREkFJwPJxvNCVw29qxHPuyBqrS8qpf4tcA4Igc8BDwE9rXV5JBeA/ebxfuC8+b+ZUmobmAHWd/9dpdR7gfeap/E9R6ce+xHHcr3GLM8Z+wskbphxffnK3n7DjOtPES/Usc0Ch6/GH7qcLXMXyfqOAD3gvwNv+z5vLTNA9UN+t/OC1h8BPmI+40Gt9d2Xecw3VLxQxzYZ140XL9SxmXEtXo2/dTmb7zcDZ7TWa1rrFPgU8GpgSilVLqgHgCXz+AJw0ByoA3SAzatxsJOYxCQm8WcZl7MgngPuVUrVlbTK3gQ8AXwR+GnznncBnzaPP2OeY37/f5+vfjiJSUxiEtdDPO+CqLV+AGmOfAd41PyfjwD/DHifUuoUUiP8qPkvHwVmzOvvA95/GcfxkSs/9BsmXqhjm4zrxosX6tiu2rjUJHmbxCQmMQmJ64LLPIlJTGIS10NMFsRJTGISkzBxzRdEpdRblVInDNXvcuqN100opQ4qpb6olHrSUBv/oXl9Win1eUNr/LyBLqEkfs2M9RGl1F3XdgQ/PJRStlLqu0qp+83zq0bXvJahlJpSSn1SKXXczN2rXghz9mdNsf3zDKXUbyqlVpVSj+167YrnSCn1LvP+p5RS7/p+n/Ws0BVH9c//B7CBp4GjgAd8D6EIXtPjuoLj3wvcZR63gJPA7cC/Ad5vXn8/8Cvm8X3AHyFYzXuBB671GJ5nfO8D/htwv3n++8A7zOMPAT9vHv894EPm8TuAT1zrY3+ecX0M+DvmsQdM3ehzhhAizgC1XXP1t27UOQNeD9wFPLbrtSuaI2AaOG3+7ZrH3R/6udd40K8CPrvr+QeAD1zryfgRxvNp4CeAE8Be89pe4IR5/GHgnbveX73vevtBsKVfQCia95uTbR1wnjt3wGeBV5nHjnmfutZj+AHjapuFQz3n9Rt6zthhiE2bObgfeMuNPGfA4nMWxCuaI+CdwId3vf6s932/n2u9Za5ofiZ2UwBvqDBbjjuBB4A9WutLAObfefO2G2m8HwT+KVQaoTNcJl0TKOma12McBdaA3zLlgN9QSjW4wedMa30RKCm2l5A5uGyKLdf3nJVxpXN0xXN3rRfEy6L5Xe+hlGoC/wP4R1rr/g976/d57bobr1Lq7cCq1vqh3S9/n7deEV3zOgkH2Yr9utb6TmDED8fK3hBjew7Fdh/Q4CpQbG+Q+EFjueIxXusFsaL5mdhNAbwhQinlIovh72qtP2VeXlFK7TW/3wusmtdvlPG+BvjLSqmzwMeRbfMHeWHQNS8AF7QQDkBIB3dx48/ZXwSK7ZXO0RXP3bVeEL8NvMh0wjykuPuZa3xMlx2GyvhR4Emt9b/b9avd9MXn0hr/pumK3Qtsl1uA6ym01h/QWh/QQph/B0K//Bu8AOiaWutl4LxS6hbzUklFvaHnjL8YFNsrnaPPAj+plOqaDPonzWs/OK6Dwul9SHf2aeCXrvXxXOGxvxZJwR8BHjY/9yG1mC8AT5l/p837FfCfzFgfBe6+1mO4jDH+GDtd5qPAt4BTiOqRb14PzPNT5vdHr/VxP8+Y7gAeNPP2P5EO5A0/Z8C/AI4DjwG/A/g36pwBv4fUQlMk03vPn2aOgHebMZ4C/vbzfe6EujeJSUxiEiau9ZZ5EpOYxCSum5gsiJOYxCQmYWKyIE5iEpOYhInJgjiJSUxiEiYmC+IkJjGJSZiYLIiTmMQkJmFisiBOYhKTmISJ/wf7JesSgDqQQ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4807" r="5694" b="9746"/>
          <a:stretch/>
        </p:blipFill>
        <p:spPr bwMode="auto">
          <a:xfrm>
            <a:off x="6383658" y="1707654"/>
            <a:ext cx="2580830" cy="205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71800" y="3723878"/>
            <a:ext cx="539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Red                           Green                                   Blue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419872" y="3003798"/>
            <a:ext cx="792088" cy="15841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19594" y="461487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0 - 255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18097" y="2859782"/>
            <a:ext cx="792088" cy="15841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0540" y="4456209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(R,G,B)</a:t>
            </a:r>
          </a:p>
          <a:p>
            <a:pPr algn="ctr"/>
            <a:r>
              <a:rPr lang="en-US" dirty="0" smtClean="0"/>
              <a:t>(15, 240,150)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19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images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2" t="4808" r="5694" b="10102"/>
          <a:stretch/>
        </p:blipFill>
        <p:spPr bwMode="auto">
          <a:xfrm>
            <a:off x="461473" y="1995686"/>
            <a:ext cx="2531984" cy="204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1626354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2826682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Shape=(</a:t>
            </a:r>
            <a:r>
              <a:rPr lang="en-US" dirty="0" err="1" smtClean="0"/>
              <a:t>height,width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91" y="2204588"/>
            <a:ext cx="2852473" cy="161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авая фигурная скобка 6"/>
          <p:cNvSpPr/>
          <p:nvPr/>
        </p:nvSpPr>
        <p:spPr>
          <a:xfrm rot="5400000">
            <a:off x="1620375" y="2932493"/>
            <a:ext cx="202914" cy="2531984"/>
          </a:xfrm>
          <a:prstGeom prst="rightBrace">
            <a:avLst>
              <a:gd name="adj1" fmla="val 8333"/>
              <a:gd name="adj2" fmla="val 45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Левая фигурная скобка 7"/>
          <p:cNvSpPr/>
          <p:nvPr/>
        </p:nvSpPr>
        <p:spPr>
          <a:xfrm rot="10800000">
            <a:off x="3065464" y="1995685"/>
            <a:ext cx="213207" cy="2042445"/>
          </a:xfrm>
          <a:prstGeom prst="leftBrace">
            <a:avLst>
              <a:gd name="adj1" fmla="val 8333"/>
              <a:gd name="adj2" fmla="val 55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541621" y="42999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3108694" y="2768594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660232" y="278777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= 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9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8910</TotalTime>
  <Words>477</Words>
  <Application>Microsoft Office PowerPoint</Application>
  <PresentationFormat>Экран (16:9)</PresentationFormat>
  <Paragraphs>219</Paragraphs>
  <Slides>41</Slides>
  <Notes>3</Notes>
  <HiddenSlides>1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Office</vt:lpstr>
      <vt:lpstr>Презентация PowerPoint</vt:lpstr>
      <vt:lpstr>Презентация PowerPoint</vt:lpstr>
      <vt:lpstr>Today’s menu</vt:lpstr>
      <vt:lpstr>Shapes</vt:lpstr>
      <vt:lpstr>Shapes</vt:lpstr>
      <vt:lpstr>What about images?</vt:lpstr>
      <vt:lpstr>What about images?</vt:lpstr>
      <vt:lpstr>Representation of images</vt:lpstr>
      <vt:lpstr>Representation of images</vt:lpstr>
      <vt:lpstr>Representation of Images</vt:lpstr>
      <vt:lpstr>Representation of images</vt:lpstr>
      <vt:lpstr>Презентация PowerPoint</vt:lpstr>
      <vt:lpstr>Representation of Images</vt:lpstr>
      <vt:lpstr>MNIST</vt:lpstr>
      <vt:lpstr>Презентация PowerPoint</vt:lpstr>
      <vt:lpstr>MNIST</vt:lpstr>
      <vt:lpstr>Recognition</vt:lpstr>
      <vt:lpstr>Презентация PowerPoint</vt:lpstr>
      <vt:lpstr>Perceptron</vt:lpstr>
      <vt:lpstr>Jumpin’ to Python</vt:lpstr>
      <vt:lpstr>Презентация PowerPoint</vt:lpstr>
      <vt:lpstr>Multi layer perceptron</vt:lpstr>
      <vt:lpstr>Multi layer Perceptron</vt:lpstr>
      <vt:lpstr>Jumpin’ to Python</vt:lpstr>
      <vt:lpstr>Multi layer perceptron</vt:lpstr>
      <vt:lpstr>Презентация PowerPoint</vt:lpstr>
      <vt:lpstr>Convolutional Neural Network</vt:lpstr>
      <vt:lpstr>Convolutional Neural Networks</vt:lpstr>
      <vt:lpstr>Excel time!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Презентация PowerPoint</vt:lpstr>
      <vt:lpstr>Jumpin’ to Python</vt:lpstr>
      <vt:lpstr>99%.. Not bad…. Not perfect</vt:lpstr>
      <vt:lpstr>Презентация PowerPoint</vt:lpstr>
      <vt:lpstr>Welcome to the Club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Sara Yasmeen (Wipro Technologies)</dc:creator>
  <cp:lastModifiedBy>Dima</cp:lastModifiedBy>
  <cp:revision>91</cp:revision>
  <dcterms:created xsi:type="dcterms:W3CDTF">2010-02-23T11:30:32Z</dcterms:created>
  <dcterms:modified xsi:type="dcterms:W3CDTF">2019-09-15T09:07:44Z</dcterms:modified>
</cp:coreProperties>
</file>